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4.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5.xml" ContentType="application/vnd.openxmlformats-officedocument.theme+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2.xml" ContentType="application/vnd.openxmlformats-officedocument.themeOverride+xml"/>
  <Override PartName="/ppt/notesSlides/notesSlide4.xml" ContentType="application/vnd.openxmlformats-officedocument.presentationml.notesSlide+xml"/>
  <Override PartName="/ppt/theme/themeOverride3.xml" ContentType="application/vnd.openxmlformats-officedocument.themeOverride+xml"/>
  <Override PartName="/ppt/theme/themeOverride4.xml" ContentType="application/vnd.openxmlformats-officedocument.themeOverride+xml"/>
  <Override PartName="/ppt/notesSlides/notesSlide5.xml" ContentType="application/vnd.openxmlformats-officedocument.presentationml.notesSlide+xml"/>
  <Override PartName="/ppt/theme/themeOverride5.xml" ContentType="application/vnd.openxmlformats-officedocument.themeOverride+xml"/>
  <Override PartName="/ppt/notesSlides/notesSlide6.xml" ContentType="application/vnd.openxmlformats-officedocument.presentationml.notesSlide+xml"/>
  <Override PartName="/ppt/theme/themeOverride6.xml" ContentType="application/vnd.openxmlformats-officedocument.themeOverride+xml"/>
  <Override PartName="/ppt/notesSlides/notesSlide7.xml" ContentType="application/vnd.openxmlformats-officedocument.presentationml.notesSlide+xml"/>
  <Override PartName="/ppt/theme/themeOverride7.xml" ContentType="application/vnd.openxmlformats-officedocument.themeOverride+xml"/>
  <Override PartName="/ppt/notesSlides/notesSlide8.xml" ContentType="application/vnd.openxmlformats-officedocument.presentationml.notesSlide+xml"/>
  <Override PartName="/ppt/theme/themeOverride8.xml" ContentType="application/vnd.openxmlformats-officedocument.themeOverride+xml"/>
  <Override PartName="/ppt/notesSlides/notesSlide9.xml" ContentType="application/vnd.openxmlformats-officedocument.presentationml.notesSlide+xml"/>
  <Override PartName="/ppt/theme/themeOverride9.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10.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11.xml" ContentType="application/vnd.openxmlformats-officedocument.themeOverride+xml"/>
  <Override PartName="/ppt/theme/themeOverride12.xml" ContentType="application/vnd.openxmlformats-officedocument.themeOverride+xml"/>
  <Override PartName="/ppt/notesSlides/notesSlide14.xml" ContentType="application/vnd.openxmlformats-officedocument.presentationml.notesSlide+xml"/>
  <Override PartName="/ppt/theme/themeOverride13.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1" r:id="rId2"/>
    <p:sldMasterId id="2147483712" r:id="rId3"/>
    <p:sldMasterId id="2147483719" r:id="rId4"/>
    <p:sldMasterId id="2147483752" r:id="rId5"/>
    <p:sldMasterId id="2147483784" r:id="rId6"/>
  </p:sldMasterIdLst>
  <p:notesMasterIdLst>
    <p:notesMasterId r:id="rId33"/>
  </p:notesMasterIdLst>
  <p:handoutMasterIdLst>
    <p:handoutMasterId r:id="rId34"/>
  </p:handoutMasterIdLst>
  <p:sldIdLst>
    <p:sldId id="1720" r:id="rId7"/>
    <p:sldId id="1869" r:id="rId8"/>
    <p:sldId id="1944" r:id="rId9"/>
    <p:sldId id="1983" r:id="rId10"/>
    <p:sldId id="1947" r:id="rId11"/>
    <p:sldId id="1943" r:id="rId12"/>
    <p:sldId id="1940" r:id="rId13"/>
    <p:sldId id="1937" r:id="rId14"/>
    <p:sldId id="1942" r:id="rId15"/>
    <p:sldId id="1938" r:id="rId16"/>
    <p:sldId id="1914" r:id="rId17"/>
    <p:sldId id="1592" r:id="rId18"/>
    <p:sldId id="1977" r:id="rId19"/>
    <p:sldId id="1872" r:id="rId20"/>
    <p:sldId id="1936" r:id="rId21"/>
    <p:sldId id="1948" r:id="rId22"/>
    <p:sldId id="1903" r:id="rId23"/>
    <p:sldId id="1922" r:id="rId24"/>
    <p:sldId id="1897" r:id="rId25"/>
    <p:sldId id="1964" r:id="rId26"/>
    <p:sldId id="1923" r:id="rId27"/>
    <p:sldId id="1973" r:id="rId28"/>
    <p:sldId id="1875" r:id="rId29"/>
    <p:sldId id="1924" r:id="rId30"/>
    <p:sldId id="278" r:id="rId31"/>
    <p:sldId id="1815" r:id="rId32"/>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89A61C85-F83B-41C1-9928-0B04B955491F}">
          <p14:sldIdLst>
            <p14:sldId id="1720"/>
            <p14:sldId id="1869"/>
          </p14:sldIdLst>
        </p14:section>
        <p14:section name="Architecture" id="{CCA9D236-D62E-4E0F-9F24-3D007BE81F64}">
          <p14:sldIdLst>
            <p14:sldId id="1944"/>
            <p14:sldId id="1983"/>
            <p14:sldId id="1947"/>
            <p14:sldId id="1943"/>
            <p14:sldId id="1940"/>
            <p14:sldId id="1937"/>
            <p14:sldId id="1942"/>
            <p14:sldId id="1938"/>
          </p14:sldIdLst>
        </p14:section>
        <p14:section name="Components" id="{210C0BD7-D339-4450-8DF3-CDB987E62C36}">
          <p14:sldIdLst>
            <p14:sldId id="1914"/>
            <p14:sldId id="1592"/>
            <p14:sldId id="1977"/>
          </p14:sldIdLst>
        </p14:section>
        <p14:section name="Reference Architectures" id="{1FA36C34-F9F7-4B17-B168-2365447A5884}">
          <p14:sldIdLst>
            <p14:sldId id="1872"/>
            <p14:sldId id="1936"/>
          </p14:sldIdLst>
        </p14:section>
        <p14:section name="Microservices" id="{81FD226D-86C6-445B-949A-3A278F84E378}">
          <p14:sldIdLst>
            <p14:sldId id="1948"/>
            <p14:sldId id="1903"/>
            <p14:sldId id="1922"/>
          </p14:sldIdLst>
        </p14:section>
        <p14:section name="Workflow" id="{1E01BC3D-9460-4EFB-AE2B-0DED7C6265D1}">
          <p14:sldIdLst>
            <p14:sldId id="1897"/>
            <p14:sldId id="1964"/>
            <p14:sldId id="1923"/>
          </p14:sldIdLst>
        </p14:section>
        <p14:section name="Service Abstraction" id="{466621AF-CB3B-42A7-A45E-816DD39D2AA6}">
          <p14:sldIdLst>
            <p14:sldId id="1973"/>
            <p14:sldId id="1875"/>
          </p14:sldIdLst>
        </p14:section>
        <p14:section name="Conclusion" id="{74CACD18-AF34-4B63-8BD1-CCF19CB559CB}">
          <p14:sldIdLst>
            <p14:sldId id="1924"/>
            <p14:sldId id="278"/>
            <p14:sldId id="181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dert Grootenboer" initials="EG" lastIdx="1" clrIdx="0">
    <p:extLst>
      <p:ext uri="{19B8F6BF-5375-455C-9EA6-DF929625EA0E}">
        <p15:presenceInfo xmlns:p15="http://schemas.microsoft.com/office/powerpoint/2012/main" userId="3fe8758b2c2b58d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C7C7A"/>
    <a:srgbClr val="4A66AC"/>
    <a:srgbClr val="AD84C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B7933F-F0A0-4F75-A167-2C9B93280426}" v="529" dt="2020-02-25T08:44:11.5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8" autoAdjust="0"/>
    <p:restoredTop sz="90793" autoAdjust="0"/>
  </p:normalViewPr>
  <p:slideViewPr>
    <p:cSldViewPr snapToGrid="0">
      <p:cViewPr varScale="1">
        <p:scale>
          <a:sx n="81" d="100"/>
          <a:sy n="81" d="100"/>
        </p:scale>
        <p:origin x="30" y="531"/>
      </p:cViewPr>
      <p:guideLst/>
    </p:cSldViewPr>
  </p:slideViewPr>
  <p:outlineViewPr>
    <p:cViewPr>
      <p:scale>
        <a:sx n="33" d="100"/>
        <a:sy n="33" d="100"/>
      </p:scale>
      <p:origin x="0" y="-60"/>
    </p:cViewPr>
  </p:outlineViewPr>
  <p:notesTextViewPr>
    <p:cViewPr>
      <p:scale>
        <a:sx n="3" d="2"/>
        <a:sy n="3" d="2"/>
      </p:scale>
      <p:origin x="0" y="0"/>
    </p:cViewPr>
  </p:notesTextViewPr>
  <p:notesViewPr>
    <p:cSldViewPr snapToGrid="0">
      <p:cViewPr varScale="1">
        <p:scale>
          <a:sx n="86" d="100"/>
          <a:sy n="86" d="100"/>
        </p:scale>
        <p:origin x="2952" y="3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tableStyles" Target="tableStyles.xml"/><Relationship Id="rId21" Type="http://schemas.openxmlformats.org/officeDocument/2006/relationships/slide" Target="slides/slide15.xml"/><Relationship Id="rId34" Type="http://schemas.openxmlformats.org/officeDocument/2006/relationships/handoutMaster" Target="handoutMasters/handoutMaster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commentAuthors" Target="commentAuthors.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notesMaster" Target="notesMasters/notesMaster1.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74B608F0-762B-4490-B34E-C281D09DB811}"/>
    <pc:docChg chg="undo custSel addSld delSld modSld modSection">
      <pc:chgData name="Eldert Grootenboer" userId="3fe8758b2c2b58d2" providerId="LiveId" clId="{74B608F0-762B-4490-B34E-C281D09DB811}" dt="2019-06-26T17:16:45.410" v="813" actId="20577"/>
      <pc:docMkLst>
        <pc:docMk/>
      </pc:docMkLst>
      <pc:sldChg chg="addSp delSp">
        <pc:chgData name="Eldert Grootenboer" userId="3fe8758b2c2b58d2" providerId="LiveId" clId="{74B608F0-762B-4490-B34E-C281D09DB811}" dt="2019-06-24T17:20:33.104" v="1"/>
        <pc:sldMkLst>
          <pc:docMk/>
          <pc:sldMk cId="3762539557" sldId="1869"/>
        </pc:sldMkLst>
        <pc:spChg chg="add del">
          <ac:chgData name="Eldert Grootenboer" userId="3fe8758b2c2b58d2" providerId="LiveId" clId="{74B608F0-762B-4490-B34E-C281D09DB811}" dt="2019-06-24T17:20:33.104" v="1"/>
          <ac:spMkLst>
            <pc:docMk/>
            <pc:sldMk cId="3762539557" sldId="1869"/>
            <ac:spMk id="2" creationId="{95F17E3D-7425-475E-A821-FCB3C7764D2B}"/>
          </ac:spMkLst>
        </pc:spChg>
      </pc:sldChg>
      <pc:sldChg chg="modSp">
        <pc:chgData name="Eldert Grootenboer" userId="3fe8758b2c2b58d2" providerId="LiveId" clId="{74B608F0-762B-4490-B34E-C281D09DB811}" dt="2019-06-26T17:16:45.410" v="813" actId="20577"/>
        <pc:sldMkLst>
          <pc:docMk/>
          <pc:sldMk cId="2990215982" sldId="1887"/>
        </pc:sldMkLst>
        <pc:spChg chg="mod">
          <ac:chgData name="Eldert Grootenboer" userId="3fe8758b2c2b58d2" providerId="LiveId" clId="{74B608F0-762B-4490-B34E-C281D09DB811}" dt="2019-06-26T17:16:45.410" v="813" actId="20577"/>
          <ac:spMkLst>
            <pc:docMk/>
            <pc:sldMk cId="2990215982" sldId="1887"/>
            <ac:spMk id="4" creationId="{00000000-0000-0000-0000-000000000000}"/>
          </ac:spMkLst>
        </pc:spChg>
      </pc:sldChg>
      <pc:sldChg chg="modTransition">
        <pc:chgData name="Eldert Grootenboer" userId="3fe8758b2c2b58d2" providerId="LiveId" clId="{74B608F0-762B-4490-B34E-C281D09DB811}" dt="2019-06-24T17:22:05.594" v="9"/>
        <pc:sldMkLst>
          <pc:docMk/>
          <pc:sldMk cId="407444224" sldId="1889"/>
        </pc:sldMkLst>
      </pc:sldChg>
      <pc:sldChg chg="modTransition">
        <pc:chgData name="Eldert Grootenboer" userId="3fe8758b2c2b58d2" providerId="LiveId" clId="{74B608F0-762B-4490-B34E-C281D09DB811}" dt="2019-06-24T17:21:52.586" v="8"/>
        <pc:sldMkLst>
          <pc:docMk/>
          <pc:sldMk cId="1677110353" sldId="1916"/>
        </pc:sldMkLst>
      </pc:sldChg>
      <pc:sldChg chg="modTransition">
        <pc:chgData name="Eldert Grootenboer" userId="3fe8758b2c2b58d2" providerId="LiveId" clId="{74B608F0-762B-4490-B34E-C281D09DB811}" dt="2019-06-24T17:21:27.716" v="5"/>
        <pc:sldMkLst>
          <pc:docMk/>
          <pc:sldMk cId="3483818130" sldId="1954"/>
        </pc:sldMkLst>
      </pc:sldChg>
      <pc:sldChg chg="modTransition">
        <pc:chgData name="Eldert Grootenboer" userId="3fe8758b2c2b58d2" providerId="LiveId" clId="{74B608F0-762B-4490-B34E-C281D09DB811}" dt="2019-06-24T17:21:27.716" v="5"/>
        <pc:sldMkLst>
          <pc:docMk/>
          <pc:sldMk cId="3599478363" sldId="1956"/>
        </pc:sldMkLst>
      </pc:sldChg>
      <pc:sldChg chg="modTransition">
        <pc:chgData name="Eldert Grootenboer" userId="3fe8758b2c2b58d2" providerId="LiveId" clId="{74B608F0-762B-4490-B34E-C281D09DB811}" dt="2019-06-24T17:21:49.284" v="7"/>
        <pc:sldMkLst>
          <pc:docMk/>
          <pc:sldMk cId="577952223" sldId="1961"/>
        </pc:sldMkLst>
      </pc:sldChg>
      <pc:sldChg chg="modTransition">
        <pc:chgData name="Eldert Grootenboer" userId="3fe8758b2c2b58d2" providerId="LiveId" clId="{74B608F0-762B-4490-B34E-C281D09DB811}" dt="2019-06-24T17:22:05.594" v="9"/>
        <pc:sldMkLst>
          <pc:docMk/>
          <pc:sldMk cId="386901824" sldId="1970"/>
        </pc:sldMkLst>
      </pc:sldChg>
      <pc:sldChg chg="modTransition">
        <pc:chgData name="Eldert Grootenboer" userId="3fe8758b2c2b58d2" providerId="LiveId" clId="{74B608F0-762B-4490-B34E-C281D09DB811}" dt="2019-06-24T17:21:30.476" v="6"/>
        <pc:sldMkLst>
          <pc:docMk/>
          <pc:sldMk cId="3192170334" sldId="1978"/>
        </pc:sldMkLst>
      </pc:sldChg>
      <pc:sldChg chg="modTransition">
        <pc:chgData name="Eldert Grootenboer" userId="3fe8758b2c2b58d2" providerId="LiveId" clId="{74B608F0-762B-4490-B34E-C281D09DB811}" dt="2019-06-24T17:21:49.284" v="7"/>
        <pc:sldMkLst>
          <pc:docMk/>
          <pc:sldMk cId="1678820348" sldId="1979"/>
        </pc:sldMkLst>
      </pc:sldChg>
      <pc:sldChg chg="modTransition">
        <pc:chgData name="Eldert Grootenboer" userId="3fe8758b2c2b58d2" providerId="LiveId" clId="{74B608F0-762B-4490-B34E-C281D09DB811}" dt="2019-06-24T17:22:10.720" v="10"/>
        <pc:sldMkLst>
          <pc:docMk/>
          <pc:sldMk cId="61814739" sldId="1980"/>
        </pc:sldMkLst>
      </pc:sldChg>
      <pc:sldChg chg="addSp delSp modSp add modTransition delAnim modAnim modNotesTx">
        <pc:chgData name="Eldert Grootenboer" userId="3fe8758b2c2b58d2" providerId="LiveId" clId="{74B608F0-762B-4490-B34E-C281D09DB811}" dt="2019-06-24T18:38:26.104" v="535"/>
        <pc:sldMkLst>
          <pc:docMk/>
          <pc:sldMk cId="1362034717" sldId="1984"/>
        </pc:sldMkLst>
        <pc:spChg chg="mod">
          <ac:chgData name="Eldert Grootenboer" userId="3fe8758b2c2b58d2" providerId="LiveId" clId="{74B608F0-762B-4490-B34E-C281D09DB811}" dt="2019-06-24T17:35:29.290" v="22" actId="20577"/>
          <ac:spMkLst>
            <pc:docMk/>
            <pc:sldMk cId="1362034717" sldId="1984"/>
            <ac:spMk id="2" creationId="{00000000-0000-0000-0000-000000000000}"/>
          </ac:spMkLst>
        </pc:spChg>
        <pc:spChg chg="mod">
          <ac:chgData name="Eldert Grootenboer" userId="3fe8758b2c2b58d2" providerId="LiveId" clId="{74B608F0-762B-4490-B34E-C281D09DB811}" dt="2019-06-24T18:05:02.722" v="262" actId="20577"/>
          <ac:spMkLst>
            <pc:docMk/>
            <pc:sldMk cId="1362034717" sldId="1984"/>
            <ac:spMk id="22" creationId="{CAA711D3-2AE8-4D08-97CC-D313DE14F471}"/>
          </ac:spMkLst>
        </pc:spChg>
        <pc:picChg chg="del">
          <ac:chgData name="Eldert Grootenboer" userId="3fe8758b2c2b58d2" providerId="LiveId" clId="{74B608F0-762B-4490-B34E-C281D09DB811}" dt="2019-06-24T17:37:05.507" v="30" actId="478"/>
          <ac:picMkLst>
            <pc:docMk/>
            <pc:sldMk cId="1362034717" sldId="1984"/>
            <ac:picMk id="5" creationId="{00000000-0000-0000-0000-000000000000}"/>
          </ac:picMkLst>
        </pc:picChg>
        <pc:picChg chg="add mod">
          <ac:chgData name="Eldert Grootenboer" userId="3fe8758b2c2b58d2" providerId="LiveId" clId="{74B608F0-762B-4490-B34E-C281D09DB811}" dt="2019-06-24T17:51:44.805" v="191" actId="1038"/>
          <ac:picMkLst>
            <pc:docMk/>
            <pc:sldMk cId="1362034717" sldId="1984"/>
            <ac:picMk id="6" creationId="{FD6D6080-799E-4F66-AF35-4882F02F1CAC}"/>
          </ac:picMkLst>
        </pc:picChg>
        <pc:picChg chg="del">
          <ac:chgData name="Eldert Grootenboer" userId="3fe8758b2c2b58d2" providerId="LiveId" clId="{74B608F0-762B-4490-B34E-C281D09DB811}" dt="2019-06-24T17:38:11.597" v="42" actId="478"/>
          <ac:picMkLst>
            <pc:docMk/>
            <pc:sldMk cId="1362034717" sldId="1984"/>
            <ac:picMk id="7" creationId="{00000000-0000-0000-0000-000000000000}"/>
          </ac:picMkLst>
        </pc:picChg>
        <pc:picChg chg="del">
          <ac:chgData name="Eldert Grootenboer" userId="3fe8758b2c2b58d2" providerId="LiveId" clId="{74B608F0-762B-4490-B34E-C281D09DB811}" dt="2019-06-24T17:38:12.899" v="43" actId="478"/>
          <ac:picMkLst>
            <pc:docMk/>
            <pc:sldMk cId="1362034717" sldId="1984"/>
            <ac:picMk id="8" creationId="{00000000-0000-0000-0000-000000000000}"/>
          </ac:picMkLst>
        </pc:picChg>
        <pc:picChg chg="del">
          <ac:chgData name="Eldert Grootenboer" userId="3fe8758b2c2b58d2" providerId="LiveId" clId="{74B608F0-762B-4490-B34E-C281D09DB811}" dt="2019-06-24T17:38:21.866" v="45" actId="478"/>
          <ac:picMkLst>
            <pc:docMk/>
            <pc:sldMk cId="1362034717" sldId="1984"/>
            <ac:picMk id="11" creationId="{00000000-0000-0000-0000-000000000000}"/>
          </ac:picMkLst>
        </pc:picChg>
        <pc:picChg chg="del mod">
          <ac:chgData name="Eldert Grootenboer" userId="3fe8758b2c2b58d2" providerId="LiveId" clId="{74B608F0-762B-4490-B34E-C281D09DB811}" dt="2019-06-24T17:40:09.667" v="52" actId="478"/>
          <ac:picMkLst>
            <pc:docMk/>
            <pc:sldMk cId="1362034717" sldId="1984"/>
            <ac:picMk id="12" creationId="{00000000-0000-0000-0000-000000000000}"/>
          </ac:picMkLst>
        </pc:picChg>
        <pc:picChg chg="add del mod">
          <ac:chgData name="Eldert Grootenboer" userId="3fe8758b2c2b58d2" providerId="LiveId" clId="{74B608F0-762B-4490-B34E-C281D09DB811}" dt="2019-06-24T17:40:06.586" v="51" actId="478"/>
          <ac:picMkLst>
            <pc:docMk/>
            <pc:sldMk cId="1362034717" sldId="1984"/>
            <ac:picMk id="13" creationId="{36F28D2C-3C0B-4720-8A32-04494937FA58}"/>
          </ac:picMkLst>
        </pc:picChg>
        <pc:picChg chg="del">
          <ac:chgData name="Eldert Grootenboer" userId="3fe8758b2c2b58d2" providerId="LiveId" clId="{74B608F0-762B-4490-B34E-C281D09DB811}" dt="2019-06-24T17:38:09.170" v="41" actId="478"/>
          <ac:picMkLst>
            <pc:docMk/>
            <pc:sldMk cId="1362034717" sldId="1984"/>
            <ac:picMk id="16" creationId="{7E9E4BB2-88E4-464A-A57F-2B899D232F62}"/>
          </ac:picMkLst>
        </pc:picChg>
        <pc:picChg chg="add mod">
          <ac:chgData name="Eldert Grootenboer" userId="3fe8758b2c2b58d2" providerId="LiveId" clId="{74B608F0-762B-4490-B34E-C281D09DB811}" dt="2019-06-24T17:51:47.729" v="209" actId="1038"/>
          <ac:picMkLst>
            <pc:docMk/>
            <pc:sldMk cId="1362034717" sldId="1984"/>
            <ac:picMk id="18" creationId="{895B4F11-CA9A-4B43-81B5-C21219FF0568}"/>
          </ac:picMkLst>
        </pc:picChg>
        <pc:picChg chg="del">
          <ac:chgData name="Eldert Grootenboer" userId="3fe8758b2c2b58d2" providerId="LiveId" clId="{74B608F0-762B-4490-B34E-C281D09DB811}" dt="2019-06-24T17:37:22.753" v="33" actId="478"/>
          <ac:picMkLst>
            <pc:docMk/>
            <pc:sldMk cId="1362034717" sldId="1984"/>
            <ac:picMk id="20" creationId="{C198E7CF-8389-41CD-BB55-513775D33EA9}"/>
          </ac:picMkLst>
        </pc:picChg>
        <pc:picChg chg="del">
          <ac:chgData name="Eldert Grootenboer" userId="3fe8758b2c2b58d2" providerId="LiveId" clId="{74B608F0-762B-4490-B34E-C281D09DB811}" dt="2019-06-24T17:52:59.157" v="222" actId="478"/>
          <ac:picMkLst>
            <pc:docMk/>
            <pc:sldMk cId="1362034717" sldId="1984"/>
            <ac:picMk id="21" creationId="{9FE7CD64-D899-462E-AB12-5AC78F634F83}"/>
          </ac:picMkLst>
        </pc:picChg>
        <pc:picChg chg="add mod">
          <ac:chgData name="Eldert Grootenboer" userId="3fe8758b2c2b58d2" providerId="LiveId" clId="{74B608F0-762B-4490-B34E-C281D09DB811}" dt="2019-06-24T17:51:02.310" v="154" actId="1076"/>
          <ac:picMkLst>
            <pc:docMk/>
            <pc:sldMk cId="1362034717" sldId="1984"/>
            <ac:picMk id="26" creationId="{560BE6FD-5EA2-49D4-83DD-9B63F3787F58}"/>
          </ac:picMkLst>
        </pc:picChg>
        <pc:picChg chg="add mod">
          <ac:chgData name="Eldert Grootenboer" userId="3fe8758b2c2b58d2" providerId="LiveId" clId="{74B608F0-762B-4490-B34E-C281D09DB811}" dt="2019-06-24T17:51:21.853" v="156" actId="1076"/>
          <ac:picMkLst>
            <pc:docMk/>
            <pc:sldMk cId="1362034717" sldId="1984"/>
            <ac:picMk id="29" creationId="{E350E510-7D9D-4564-AC80-838A07632178}"/>
          </ac:picMkLst>
        </pc:picChg>
        <pc:picChg chg="add del mod">
          <ac:chgData name="Eldert Grootenboer" userId="3fe8758b2c2b58d2" providerId="LiveId" clId="{74B608F0-762B-4490-B34E-C281D09DB811}" dt="2019-06-24T17:47:45.758" v="105"/>
          <ac:picMkLst>
            <pc:docMk/>
            <pc:sldMk cId="1362034717" sldId="1984"/>
            <ac:picMk id="38" creationId="{5B8BB8C0-31F3-40EC-B877-27CDE2DFD1AD}"/>
          </ac:picMkLst>
        </pc:picChg>
        <pc:picChg chg="add mod">
          <ac:chgData name="Eldert Grootenboer" userId="3fe8758b2c2b58d2" providerId="LiveId" clId="{74B608F0-762B-4490-B34E-C281D09DB811}" dt="2019-06-24T17:52:11.845" v="212" actId="1036"/>
          <ac:picMkLst>
            <pc:docMk/>
            <pc:sldMk cId="1362034717" sldId="1984"/>
            <ac:picMk id="40" creationId="{BB032430-E46C-4CB2-9567-0FC27C7F4326}"/>
          </ac:picMkLst>
        </pc:picChg>
        <pc:picChg chg="add mod">
          <ac:chgData name="Eldert Grootenboer" userId="3fe8758b2c2b58d2" providerId="LiveId" clId="{74B608F0-762B-4490-B34E-C281D09DB811}" dt="2019-06-24T17:52:49.828" v="221" actId="1035"/>
          <ac:picMkLst>
            <pc:docMk/>
            <pc:sldMk cId="1362034717" sldId="1984"/>
            <ac:picMk id="50" creationId="{EE7B2FE5-5E72-4DE1-A08C-654898825EAF}"/>
          </ac:picMkLst>
        </pc:picChg>
        <pc:picChg chg="add del mod modCrop">
          <ac:chgData name="Eldert Grootenboer" userId="3fe8758b2c2b58d2" providerId="LiveId" clId="{74B608F0-762B-4490-B34E-C281D09DB811}" dt="2019-06-24T17:54:55.907" v="248" actId="478"/>
          <ac:picMkLst>
            <pc:docMk/>
            <pc:sldMk cId="1362034717" sldId="1984"/>
            <ac:picMk id="55" creationId="{D6B7E470-3F3B-4A5C-9C29-54EBEB049A38}"/>
          </ac:picMkLst>
        </pc:picChg>
        <pc:picChg chg="add mod">
          <ac:chgData name="Eldert Grootenboer" userId="3fe8758b2c2b58d2" providerId="LiveId" clId="{74B608F0-762B-4490-B34E-C281D09DB811}" dt="2019-06-24T18:04:37.107" v="252" actId="1076"/>
          <ac:picMkLst>
            <pc:docMk/>
            <pc:sldMk cId="1362034717" sldId="1984"/>
            <ac:picMk id="56" creationId="{C811755D-996D-494E-BFD8-741EEB88398F}"/>
          </ac:picMkLst>
        </pc:picChg>
        <pc:picChg chg="add del mod">
          <ac:chgData name="Eldert Grootenboer" userId="3fe8758b2c2b58d2" providerId="LiveId" clId="{74B608F0-762B-4490-B34E-C281D09DB811}" dt="2019-06-24T18:28:21.577" v="440"/>
          <ac:picMkLst>
            <pc:docMk/>
            <pc:sldMk cId="1362034717" sldId="1984"/>
            <ac:picMk id="58" creationId="{2481787F-4E48-4F28-8320-502B84FD6250}"/>
          </ac:picMkLst>
        </pc:picChg>
        <pc:cxnChg chg="del mod">
          <ac:chgData name="Eldert Grootenboer" userId="3fe8758b2c2b58d2" providerId="LiveId" clId="{74B608F0-762B-4490-B34E-C281D09DB811}" dt="2019-06-24T17:38:30.099" v="50" actId="478"/>
          <ac:cxnSpMkLst>
            <pc:docMk/>
            <pc:sldMk cId="1362034717" sldId="1984"/>
            <ac:cxnSpMk id="10" creationId="{88FAB192-244F-459C-BE58-D341A8FBC61B}"/>
          </ac:cxnSpMkLst>
        </pc:cxnChg>
        <pc:cxnChg chg="mod">
          <ac:chgData name="Eldert Grootenboer" userId="3fe8758b2c2b58d2" providerId="LiveId" clId="{74B608F0-762B-4490-B34E-C281D09DB811}" dt="2019-06-24T17:51:47.729" v="209" actId="1038"/>
          <ac:cxnSpMkLst>
            <pc:docMk/>
            <pc:sldMk cId="1362034717" sldId="1984"/>
            <ac:cxnSpMk id="14" creationId="{00000000-0000-0000-0000-000000000000}"/>
          </ac:cxnSpMkLst>
        </pc:cxnChg>
        <pc:cxnChg chg="del mod">
          <ac:chgData name="Eldert Grootenboer" userId="3fe8758b2c2b58d2" providerId="LiveId" clId="{74B608F0-762B-4490-B34E-C281D09DB811}" dt="2019-06-24T17:38:29.278" v="49" actId="478"/>
          <ac:cxnSpMkLst>
            <pc:docMk/>
            <pc:sldMk cId="1362034717" sldId="1984"/>
            <ac:cxnSpMk id="17" creationId="{135C322F-DF63-4A8E-AC97-E3A2F2A1E1B4}"/>
          </ac:cxnSpMkLst>
        </pc:cxnChg>
        <pc:cxnChg chg="del mod">
          <ac:chgData name="Eldert Grootenboer" userId="3fe8758b2c2b58d2" providerId="LiveId" clId="{74B608F0-762B-4490-B34E-C281D09DB811}" dt="2019-06-24T17:38:27.590" v="48" actId="478"/>
          <ac:cxnSpMkLst>
            <pc:docMk/>
            <pc:sldMk cId="1362034717" sldId="1984"/>
            <ac:cxnSpMk id="19" creationId="{5698901D-7D86-4B19-89E6-76851E3DDFE4}"/>
          </ac:cxnSpMkLst>
        </pc:cxnChg>
        <pc:cxnChg chg="del">
          <ac:chgData name="Eldert Grootenboer" userId="3fe8758b2c2b58d2" providerId="LiveId" clId="{74B608F0-762B-4490-B34E-C281D09DB811}" dt="2019-06-24T17:38:24.962" v="47" actId="478"/>
          <ac:cxnSpMkLst>
            <pc:docMk/>
            <pc:sldMk cId="1362034717" sldId="1984"/>
            <ac:cxnSpMk id="23" creationId="{39AF44E2-E311-4487-9125-033C1E9EAF1B}"/>
          </ac:cxnSpMkLst>
        </pc:cxnChg>
        <pc:cxnChg chg="del mod">
          <ac:chgData name="Eldert Grootenboer" userId="3fe8758b2c2b58d2" providerId="LiveId" clId="{74B608F0-762B-4490-B34E-C281D09DB811}" dt="2019-06-24T17:38:23.572" v="46" actId="478"/>
          <ac:cxnSpMkLst>
            <pc:docMk/>
            <pc:sldMk cId="1362034717" sldId="1984"/>
            <ac:cxnSpMk id="27" creationId="{C8955F18-2424-43AE-AD22-B3345204DFEF}"/>
          </ac:cxnSpMkLst>
        </pc:cxnChg>
        <pc:cxnChg chg="add mod">
          <ac:chgData name="Eldert Grootenboer" userId="3fe8758b2c2b58d2" providerId="LiveId" clId="{74B608F0-762B-4490-B34E-C281D09DB811}" dt="2019-06-24T17:51:44.805" v="191" actId="1038"/>
          <ac:cxnSpMkLst>
            <pc:docMk/>
            <pc:sldMk cId="1362034717" sldId="1984"/>
            <ac:cxnSpMk id="31" creationId="{46F201BA-1834-4234-A670-55287E8DEE1D}"/>
          </ac:cxnSpMkLst>
        </pc:cxnChg>
        <pc:cxnChg chg="add mod">
          <ac:chgData name="Eldert Grootenboer" userId="3fe8758b2c2b58d2" providerId="LiveId" clId="{74B608F0-762B-4490-B34E-C281D09DB811}" dt="2019-06-24T17:51:44.805" v="191" actId="1038"/>
          <ac:cxnSpMkLst>
            <pc:docMk/>
            <pc:sldMk cId="1362034717" sldId="1984"/>
            <ac:cxnSpMk id="33" creationId="{BFADF8E1-CE36-4C2D-BD79-9365BEB7F5F2}"/>
          </ac:cxnSpMkLst>
        </pc:cxnChg>
        <pc:cxnChg chg="add mod">
          <ac:chgData name="Eldert Grootenboer" userId="3fe8758b2c2b58d2" providerId="LiveId" clId="{74B608F0-762B-4490-B34E-C281D09DB811}" dt="2019-06-24T17:52:11.845" v="212" actId="1036"/>
          <ac:cxnSpMkLst>
            <pc:docMk/>
            <pc:sldMk cId="1362034717" sldId="1984"/>
            <ac:cxnSpMk id="49" creationId="{CD353DF6-DD40-4E66-8FF4-16F85AD4DE72}"/>
          </ac:cxnSpMkLst>
        </pc:cxnChg>
        <pc:cxnChg chg="add mod">
          <ac:chgData name="Eldert Grootenboer" userId="3fe8758b2c2b58d2" providerId="LiveId" clId="{74B608F0-762B-4490-B34E-C281D09DB811}" dt="2019-06-24T17:52:49.828" v="221" actId="1035"/>
          <ac:cxnSpMkLst>
            <pc:docMk/>
            <pc:sldMk cId="1362034717" sldId="1984"/>
            <ac:cxnSpMk id="52" creationId="{B5530659-2F30-4943-A071-C9675A9435C2}"/>
          </ac:cxnSpMkLst>
        </pc:cxnChg>
      </pc:sldChg>
      <pc:sldChg chg="addSp delSp modSp add modTransition delAnim modAnim modNotesTx">
        <pc:chgData name="Eldert Grootenboer" userId="3fe8758b2c2b58d2" providerId="LiveId" clId="{74B608F0-762B-4490-B34E-C281D09DB811}" dt="2019-06-24T18:40:31.822" v="552"/>
        <pc:sldMkLst>
          <pc:docMk/>
          <pc:sldMk cId="2819639297" sldId="1985"/>
        </pc:sldMkLst>
        <pc:spChg chg="mod">
          <ac:chgData name="Eldert Grootenboer" userId="3fe8758b2c2b58d2" providerId="LiveId" clId="{74B608F0-762B-4490-B34E-C281D09DB811}" dt="2019-06-24T17:35:48.761" v="24"/>
          <ac:spMkLst>
            <pc:docMk/>
            <pc:sldMk cId="2819639297" sldId="1985"/>
            <ac:spMk id="2" creationId="{00000000-0000-0000-0000-000000000000}"/>
          </ac:spMkLst>
        </pc:spChg>
        <pc:spChg chg="mod">
          <ac:chgData name="Eldert Grootenboer" userId="3fe8758b2c2b58d2" providerId="LiveId" clId="{74B608F0-762B-4490-B34E-C281D09DB811}" dt="2019-06-24T18:06:04.061" v="308" actId="20577"/>
          <ac:spMkLst>
            <pc:docMk/>
            <pc:sldMk cId="2819639297" sldId="1985"/>
            <ac:spMk id="10" creationId="{842DB28F-1BF4-468E-8234-698A2EDDACC6}"/>
          </ac:spMkLst>
        </pc:spChg>
        <pc:picChg chg="add mod">
          <ac:chgData name="Eldert Grootenboer" userId="3fe8758b2c2b58d2" providerId="LiveId" clId="{74B608F0-762B-4490-B34E-C281D09DB811}" dt="2019-06-24T18:21:52.113" v="331" actId="1035"/>
          <ac:picMkLst>
            <pc:docMk/>
            <pc:sldMk cId="2819639297" sldId="1985"/>
            <ac:picMk id="5" creationId="{4E85CC59-6280-4183-ADBA-9443EF52C7ED}"/>
          </ac:picMkLst>
        </pc:picChg>
        <pc:picChg chg="add mod">
          <ac:chgData name="Eldert Grootenboer" userId="3fe8758b2c2b58d2" providerId="LiveId" clId="{74B608F0-762B-4490-B34E-C281D09DB811}" dt="2019-06-24T18:20:41.365" v="319" actId="1076"/>
          <ac:picMkLst>
            <pc:docMk/>
            <pc:sldMk cId="2819639297" sldId="1985"/>
            <ac:picMk id="8" creationId="{3B772DC4-441A-4CA1-88C7-AD47DEB10DAC}"/>
          </ac:picMkLst>
        </pc:picChg>
        <pc:picChg chg="add del mod">
          <ac:chgData name="Eldert Grootenboer" userId="3fe8758b2c2b58d2" providerId="LiveId" clId="{74B608F0-762B-4490-B34E-C281D09DB811}" dt="2019-06-24T18:21:28.817" v="321" actId="478"/>
          <ac:picMkLst>
            <pc:docMk/>
            <pc:sldMk cId="2819639297" sldId="1985"/>
            <ac:picMk id="12" creationId="{ACE4C44B-0A72-4762-BDD2-FFFA0DBC0E77}"/>
          </ac:picMkLst>
        </pc:picChg>
        <pc:picChg chg="del">
          <ac:chgData name="Eldert Grootenboer" userId="3fe8758b2c2b58d2" providerId="LiveId" clId="{74B608F0-762B-4490-B34E-C281D09DB811}" dt="2019-06-24T18:21:58.835" v="332" actId="478"/>
          <ac:picMkLst>
            <pc:docMk/>
            <pc:sldMk cId="2819639297" sldId="1985"/>
            <ac:picMk id="13" creationId="{48508DFE-3FD9-49EF-8740-760A7A68E9CF}"/>
          </ac:picMkLst>
        </pc:picChg>
        <pc:picChg chg="del">
          <ac:chgData name="Eldert Grootenboer" userId="3fe8758b2c2b58d2" providerId="LiveId" clId="{74B608F0-762B-4490-B34E-C281D09DB811}" dt="2019-06-24T18:20:37.758" v="318" actId="478"/>
          <ac:picMkLst>
            <pc:docMk/>
            <pc:sldMk cId="2819639297" sldId="1985"/>
            <ac:picMk id="14" creationId="{93C1AE5F-B7F8-44C9-921A-D2A21B43C987}"/>
          </ac:picMkLst>
        </pc:picChg>
        <pc:picChg chg="del">
          <ac:chgData name="Eldert Grootenboer" userId="3fe8758b2c2b58d2" providerId="LiveId" clId="{74B608F0-762B-4490-B34E-C281D09DB811}" dt="2019-06-24T18:17:35.482" v="313" actId="478"/>
          <ac:picMkLst>
            <pc:docMk/>
            <pc:sldMk cId="2819639297" sldId="1985"/>
            <ac:picMk id="21" creationId="{87ECFF2E-2283-4FF0-AD7A-259243F2F46B}"/>
          </ac:picMkLst>
        </pc:picChg>
        <pc:picChg chg="add mod">
          <ac:chgData name="Eldert Grootenboer" userId="3fe8758b2c2b58d2" providerId="LiveId" clId="{74B608F0-762B-4490-B34E-C281D09DB811}" dt="2019-06-24T18:23:15.799" v="335" actId="14100"/>
          <ac:picMkLst>
            <pc:docMk/>
            <pc:sldMk cId="2819639297" sldId="1985"/>
            <ac:picMk id="22" creationId="{C47A0E7E-C172-4B22-B034-038E6EB1AC20}"/>
          </ac:picMkLst>
        </pc:picChg>
        <pc:cxnChg chg="mod">
          <ac:chgData name="Eldert Grootenboer" userId="3fe8758b2c2b58d2" providerId="LiveId" clId="{74B608F0-762B-4490-B34E-C281D09DB811}" dt="2019-06-24T18:40:24.855" v="550" actId="14100"/>
          <ac:cxnSpMkLst>
            <pc:docMk/>
            <pc:sldMk cId="2819639297" sldId="1985"/>
            <ac:cxnSpMk id="6" creationId="{29371B04-EA1F-4BCE-9391-E4A72AF2488B}"/>
          </ac:cxnSpMkLst>
        </pc:cxnChg>
        <pc:cxnChg chg="mod">
          <ac:chgData name="Eldert Grootenboer" userId="3fe8758b2c2b58d2" providerId="LiveId" clId="{74B608F0-762B-4490-B34E-C281D09DB811}" dt="2019-06-24T18:21:47.272" v="325" actId="14100"/>
          <ac:cxnSpMkLst>
            <pc:docMk/>
            <pc:sldMk cId="2819639297" sldId="1985"/>
            <ac:cxnSpMk id="25" creationId="{9E06B9C7-130F-49A8-BA8F-15AF152C1432}"/>
          </ac:cxnSpMkLst>
        </pc:cxnChg>
        <pc:cxnChg chg="add del mod">
          <ac:chgData name="Eldert Grootenboer" userId="3fe8758b2c2b58d2" providerId="LiveId" clId="{74B608F0-762B-4490-B34E-C281D09DB811}" dt="2019-06-24T18:40:18.997" v="548" actId="478"/>
          <ac:cxnSpMkLst>
            <pc:docMk/>
            <pc:sldMk cId="2819639297" sldId="1985"/>
            <ac:cxnSpMk id="27" creationId="{6952C9A1-1B7F-4C28-89D0-487FE6528E01}"/>
          </ac:cxnSpMkLst>
        </pc:cxnChg>
        <pc:cxnChg chg="mod">
          <ac:chgData name="Eldert Grootenboer" userId="3fe8758b2c2b58d2" providerId="LiveId" clId="{74B608F0-762B-4490-B34E-C281D09DB811}" dt="2019-06-24T18:21:43.233" v="324" actId="14100"/>
          <ac:cxnSpMkLst>
            <pc:docMk/>
            <pc:sldMk cId="2819639297" sldId="1985"/>
            <ac:cxnSpMk id="28" creationId="{91BC345F-1265-4B03-9059-B24B029E8C3C}"/>
          </ac:cxnSpMkLst>
        </pc:cxnChg>
      </pc:sldChg>
      <pc:sldChg chg="addSp delSp modSp add modTransition addAnim delAnim modAnim modNotesTx">
        <pc:chgData name="Eldert Grootenboer" userId="3fe8758b2c2b58d2" providerId="LiveId" clId="{74B608F0-762B-4490-B34E-C281D09DB811}" dt="2019-06-24T18:42:40.316" v="566"/>
        <pc:sldMkLst>
          <pc:docMk/>
          <pc:sldMk cId="1311242316" sldId="1986"/>
        </pc:sldMkLst>
        <pc:spChg chg="add del mod">
          <ac:chgData name="Eldert Grootenboer" userId="3fe8758b2c2b58d2" providerId="LiveId" clId="{74B608F0-762B-4490-B34E-C281D09DB811}" dt="2019-06-24T18:41:16.152" v="554" actId="478"/>
          <ac:spMkLst>
            <pc:docMk/>
            <pc:sldMk cId="1311242316" sldId="1986"/>
            <ac:spMk id="2" creationId="{00000000-0000-0000-0000-000000000000}"/>
          </ac:spMkLst>
        </pc:spChg>
        <pc:spChg chg="add del mod">
          <ac:chgData name="Eldert Grootenboer" userId="3fe8758b2c2b58d2" providerId="LiveId" clId="{74B608F0-762B-4490-B34E-C281D09DB811}" dt="2019-06-24T18:41:16.152" v="554" actId="478"/>
          <ac:spMkLst>
            <pc:docMk/>
            <pc:sldMk cId="1311242316" sldId="1986"/>
            <ac:spMk id="3" creationId="{44B34574-F7E9-4D80-8A1F-78215187078D}"/>
          </ac:spMkLst>
        </pc:spChg>
        <pc:spChg chg="add del">
          <ac:chgData name="Eldert Grootenboer" userId="3fe8758b2c2b58d2" providerId="LiveId" clId="{74B608F0-762B-4490-B34E-C281D09DB811}" dt="2019-06-24T18:41:16.152" v="554" actId="478"/>
          <ac:spMkLst>
            <pc:docMk/>
            <pc:sldMk cId="1311242316" sldId="1986"/>
            <ac:spMk id="4" creationId="{D21FDF60-CA33-412D-9B93-A9EAB08120B5}"/>
          </ac:spMkLst>
        </pc:spChg>
        <pc:spChg chg="add del mod">
          <ac:chgData name="Eldert Grootenboer" userId="3fe8758b2c2b58d2" providerId="LiveId" clId="{74B608F0-762B-4490-B34E-C281D09DB811}" dt="2019-06-24T18:41:16.152" v="554" actId="478"/>
          <ac:spMkLst>
            <pc:docMk/>
            <pc:sldMk cId="1311242316" sldId="1986"/>
            <ac:spMk id="51" creationId="{5DD3965B-43DB-462E-A8C0-F847C8034A14}"/>
          </ac:spMkLst>
        </pc:spChg>
        <pc:spChg chg="add del mod">
          <ac:chgData name="Eldert Grootenboer" userId="3fe8758b2c2b58d2" providerId="LiveId" clId="{74B608F0-762B-4490-B34E-C281D09DB811}" dt="2019-06-24T18:41:16.152" v="554" actId="478"/>
          <ac:spMkLst>
            <pc:docMk/>
            <pc:sldMk cId="1311242316" sldId="1986"/>
            <ac:spMk id="53" creationId="{6E3BEC5B-0318-40B4-A9ED-2AF246613B4D}"/>
          </ac:spMkLst>
        </pc:spChg>
        <pc:picChg chg="add del mod">
          <ac:chgData name="Eldert Grootenboer" userId="3fe8758b2c2b58d2" providerId="LiveId" clId="{74B608F0-762B-4490-B34E-C281D09DB811}" dt="2019-06-24T18:41:16.152" v="554" actId="478"/>
          <ac:picMkLst>
            <pc:docMk/>
            <pc:sldMk cId="1311242316" sldId="1986"/>
            <ac:picMk id="9" creationId="{5105C3F8-FCFC-4067-A65C-A54B0484AB3F}"/>
          </ac:picMkLst>
        </pc:picChg>
        <pc:picChg chg="del">
          <ac:chgData name="Eldert Grootenboer" userId="3fe8758b2c2b58d2" providerId="LiveId" clId="{74B608F0-762B-4490-B34E-C281D09DB811}" dt="2019-06-24T18:26:21.861" v="410" actId="478"/>
          <ac:picMkLst>
            <pc:docMk/>
            <pc:sldMk cId="1311242316" sldId="1986"/>
            <ac:picMk id="10" creationId="{3CCA5EA5-D7EF-4F16-857E-EF65408C22B5}"/>
          </ac:picMkLst>
        </pc:picChg>
        <pc:picChg chg="del">
          <ac:chgData name="Eldert Grootenboer" userId="3fe8758b2c2b58d2" providerId="LiveId" clId="{74B608F0-762B-4490-B34E-C281D09DB811}" dt="2019-06-24T18:26:27.083" v="412" actId="478"/>
          <ac:picMkLst>
            <pc:docMk/>
            <pc:sldMk cId="1311242316" sldId="1986"/>
            <ac:picMk id="12" creationId="{19AB9283-4993-412A-931D-E5F13617C973}"/>
          </ac:picMkLst>
        </pc:picChg>
        <pc:picChg chg="del">
          <ac:chgData name="Eldert Grootenboer" userId="3fe8758b2c2b58d2" providerId="LiveId" clId="{74B608F0-762B-4490-B34E-C281D09DB811}" dt="2019-06-24T18:26:27.083" v="412" actId="478"/>
          <ac:picMkLst>
            <pc:docMk/>
            <pc:sldMk cId="1311242316" sldId="1986"/>
            <ac:picMk id="13" creationId="{00978D8C-0589-4223-A159-B10E1E5456EC}"/>
          </ac:picMkLst>
        </pc:picChg>
        <pc:picChg chg="del">
          <ac:chgData name="Eldert Grootenboer" userId="3fe8758b2c2b58d2" providerId="LiveId" clId="{74B608F0-762B-4490-B34E-C281D09DB811}" dt="2019-06-24T18:26:27.083" v="412" actId="478"/>
          <ac:picMkLst>
            <pc:docMk/>
            <pc:sldMk cId="1311242316" sldId="1986"/>
            <ac:picMk id="14" creationId="{4CCD55AE-A4F8-433E-8915-2A88662FE37D}"/>
          </ac:picMkLst>
        </pc:picChg>
        <pc:picChg chg="del">
          <ac:chgData name="Eldert Grootenboer" userId="3fe8758b2c2b58d2" providerId="LiveId" clId="{74B608F0-762B-4490-B34E-C281D09DB811}" dt="2019-06-24T18:26:27.083" v="412" actId="478"/>
          <ac:picMkLst>
            <pc:docMk/>
            <pc:sldMk cId="1311242316" sldId="1986"/>
            <ac:picMk id="15" creationId="{77009789-DD6B-4CA3-AE04-1049C6A9C859}"/>
          </ac:picMkLst>
        </pc:picChg>
        <pc:picChg chg="del">
          <ac:chgData name="Eldert Grootenboer" userId="3fe8758b2c2b58d2" providerId="LiveId" clId="{74B608F0-762B-4490-B34E-C281D09DB811}" dt="2019-06-24T18:26:24.012" v="411" actId="478"/>
          <ac:picMkLst>
            <pc:docMk/>
            <pc:sldMk cId="1311242316" sldId="1986"/>
            <ac:picMk id="16" creationId="{020BE2B5-2555-4E07-BF39-D9FFFA959E41}"/>
          </ac:picMkLst>
        </pc:picChg>
        <pc:picChg chg="add del mod">
          <ac:chgData name="Eldert Grootenboer" userId="3fe8758b2c2b58d2" providerId="LiveId" clId="{74B608F0-762B-4490-B34E-C281D09DB811}" dt="2019-06-24T18:28:32.936" v="451"/>
          <ac:picMkLst>
            <pc:docMk/>
            <pc:sldMk cId="1311242316" sldId="1986"/>
            <ac:picMk id="17" creationId="{3F37D70A-1527-47DA-9784-A193D4E57C10}"/>
          </ac:picMkLst>
        </pc:picChg>
        <pc:picChg chg="del">
          <ac:chgData name="Eldert Grootenboer" userId="3fe8758b2c2b58d2" providerId="LiveId" clId="{74B608F0-762B-4490-B34E-C281D09DB811}" dt="2019-06-24T18:26:19.252" v="409" actId="478"/>
          <ac:picMkLst>
            <pc:docMk/>
            <pc:sldMk cId="1311242316" sldId="1986"/>
            <ac:picMk id="18" creationId="{AEF27F9F-FA2E-431F-A4B5-A85DEF96B6CE}"/>
          </ac:picMkLst>
        </pc:picChg>
        <pc:picChg chg="add del mod">
          <ac:chgData name="Eldert Grootenboer" userId="3fe8758b2c2b58d2" providerId="LiveId" clId="{74B608F0-762B-4490-B34E-C281D09DB811}" dt="2019-06-24T18:28:32.681" v="450"/>
          <ac:picMkLst>
            <pc:docMk/>
            <pc:sldMk cId="1311242316" sldId="1986"/>
            <ac:picMk id="20" creationId="{ADAF2FB8-288E-4CFA-8251-FD2F0A279DC5}"/>
          </ac:picMkLst>
        </pc:picChg>
        <pc:picChg chg="add del mod">
          <ac:chgData name="Eldert Grootenboer" userId="3fe8758b2c2b58d2" providerId="LiveId" clId="{74B608F0-762B-4490-B34E-C281D09DB811}" dt="2019-06-24T18:28:32.488" v="449"/>
          <ac:picMkLst>
            <pc:docMk/>
            <pc:sldMk cId="1311242316" sldId="1986"/>
            <ac:picMk id="22" creationId="{9CB7E95D-0B2E-42E6-BF27-61837F99FB87}"/>
          </ac:picMkLst>
        </pc:picChg>
        <pc:picChg chg="add del mod">
          <ac:chgData name="Eldert Grootenboer" userId="3fe8758b2c2b58d2" providerId="LiveId" clId="{74B608F0-762B-4490-B34E-C281D09DB811}" dt="2019-06-24T18:28:32.329" v="448"/>
          <ac:picMkLst>
            <pc:docMk/>
            <pc:sldMk cId="1311242316" sldId="1986"/>
            <ac:picMk id="24" creationId="{1B57BAD8-1AA8-42C7-9F23-54357F5A7E1D}"/>
          </ac:picMkLst>
        </pc:picChg>
        <pc:picChg chg="add del mod">
          <ac:chgData name="Eldert Grootenboer" userId="3fe8758b2c2b58d2" providerId="LiveId" clId="{74B608F0-762B-4490-B34E-C281D09DB811}" dt="2019-06-24T18:41:16.152" v="554" actId="478"/>
          <ac:picMkLst>
            <pc:docMk/>
            <pc:sldMk cId="1311242316" sldId="1986"/>
            <ac:picMk id="25" creationId="{CA63D504-1BE2-4D55-8304-8BAC8C3C7A56}"/>
          </ac:picMkLst>
        </pc:picChg>
        <pc:picChg chg="add del mod">
          <ac:chgData name="Eldert Grootenboer" userId="3fe8758b2c2b58d2" providerId="LiveId" clId="{74B608F0-762B-4490-B34E-C281D09DB811}" dt="2019-06-24T18:41:16.152" v="554" actId="478"/>
          <ac:picMkLst>
            <pc:docMk/>
            <pc:sldMk cId="1311242316" sldId="1986"/>
            <ac:picMk id="26" creationId="{8FE7C44A-11F6-42CF-9608-6AF62431BA57}"/>
          </ac:picMkLst>
        </pc:picChg>
        <pc:picChg chg="add del mod">
          <ac:chgData name="Eldert Grootenboer" userId="3fe8758b2c2b58d2" providerId="LiveId" clId="{74B608F0-762B-4490-B34E-C281D09DB811}" dt="2019-06-24T18:41:16.152" v="554" actId="478"/>
          <ac:picMkLst>
            <pc:docMk/>
            <pc:sldMk cId="1311242316" sldId="1986"/>
            <ac:picMk id="28" creationId="{398129D7-AF2A-42B0-8E63-02A263DCF703}"/>
          </ac:picMkLst>
        </pc:picChg>
        <pc:picChg chg="add del mod">
          <ac:chgData name="Eldert Grootenboer" userId="3fe8758b2c2b58d2" providerId="LiveId" clId="{74B608F0-762B-4490-B34E-C281D09DB811}" dt="2019-06-24T18:41:16.152" v="554" actId="478"/>
          <ac:picMkLst>
            <pc:docMk/>
            <pc:sldMk cId="1311242316" sldId="1986"/>
            <ac:picMk id="30" creationId="{462D6D44-A64D-45BF-8FC5-47857EEAEF83}"/>
          </ac:picMkLst>
        </pc:picChg>
        <pc:picChg chg="add del mod">
          <ac:chgData name="Eldert Grootenboer" userId="3fe8758b2c2b58d2" providerId="LiveId" clId="{74B608F0-762B-4490-B34E-C281D09DB811}" dt="2019-06-24T18:30:44.016" v="471"/>
          <ac:picMkLst>
            <pc:docMk/>
            <pc:sldMk cId="1311242316" sldId="1986"/>
            <ac:picMk id="33" creationId="{0162D382-8EC0-4137-B92B-522E3AE08212}"/>
          </ac:picMkLst>
        </pc:picChg>
        <pc:picChg chg="add del mod">
          <ac:chgData name="Eldert Grootenboer" userId="3fe8758b2c2b58d2" providerId="LiveId" clId="{74B608F0-762B-4490-B34E-C281D09DB811}" dt="2019-06-24T18:41:16.152" v="554" actId="478"/>
          <ac:picMkLst>
            <pc:docMk/>
            <pc:sldMk cId="1311242316" sldId="1986"/>
            <ac:picMk id="35" creationId="{879FF8C5-8A96-4D87-AB3F-264822214ABC}"/>
          </ac:picMkLst>
        </pc:picChg>
        <pc:picChg chg="add del mod">
          <ac:chgData name="Eldert Grootenboer" userId="3fe8758b2c2b58d2" providerId="LiveId" clId="{74B608F0-762B-4490-B34E-C281D09DB811}" dt="2019-06-24T18:41:16.152" v="554" actId="478"/>
          <ac:picMkLst>
            <pc:docMk/>
            <pc:sldMk cId="1311242316" sldId="1986"/>
            <ac:picMk id="37" creationId="{3EFB544B-5E54-4266-A86D-FE86F1F3C12A}"/>
          </ac:picMkLst>
        </pc:picChg>
        <pc:picChg chg="add del mod">
          <ac:chgData name="Eldert Grootenboer" userId="3fe8758b2c2b58d2" providerId="LiveId" clId="{74B608F0-762B-4490-B34E-C281D09DB811}" dt="2019-06-24T18:34:22.769" v="521"/>
          <ac:picMkLst>
            <pc:docMk/>
            <pc:sldMk cId="1311242316" sldId="1986"/>
            <ac:picMk id="48" creationId="{6F2BE867-7522-4186-AA6D-09D0AF0BEE24}"/>
          </ac:picMkLst>
        </pc:picChg>
        <pc:picChg chg="add del mod">
          <ac:chgData name="Eldert Grootenboer" userId="3fe8758b2c2b58d2" providerId="LiveId" clId="{74B608F0-762B-4490-B34E-C281D09DB811}" dt="2019-06-24T18:41:16.152" v="554" actId="478"/>
          <ac:picMkLst>
            <pc:docMk/>
            <pc:sldMk cId="1311242316" sldId="1986"/>
            <ac:picMk id="49" creationId="{A7997664-2DA2-4D8B-B9B8-7F4AFC77EBF8}"/>
          </ac:picMkLst>
        </pc:picChg>
        <pc:cxnChg chg="add del mod">
          <ac:chgData name="Eldert Grootenboer" userId="3fe8758b2c2b58d2" providerId="LiveId" clId="{74B608F0-762B-4490-B34E-C281D09DB811}" dt="2019-06-24T18:41:16.152" v="554" actId="478"/>
          <ac:cxnSpMkLst>
            <pc:docMk/>
            <pc:sldMk cId="1311242316" sldId="1986"/>
            <ac:cxnSpMk id="5" creationId="{1D7E9E58-C86A-4595-B02A-5DCE1AA5B3A4}"/>
          </ac:cxnSpMkLst>
        </pc:cxnChg>
        <pc:cxnChg chg="add del mod">
          <ac:chgData name="Eldert Grootenboer" userId="3fe8758b2c2b58d2" providerId="LiveId" clId="{74B608F0-762B-4490-B34E-C281D09DB811}" dt="2019-06-24T18:41:16.152" v="554" actId="478"/>
          <ac:cxnSpMkLst>
            <pc:docMk/>
            <pc:sldMk cId="1311242316" sldId="1986"/>
            <ac:cxnSpMk id="8" creationId="{5DF20C99-3338-4020-8A84-19715DA0248E}"/>
          </ac:cxnSpMkLst>
        </pc:cxnChg>
        <pc:cxnChg chg="add del mod">
          <ac:chgData name="Eldert Grootenboer" userId="3fe8758b2c2b58d2" providerId="LiveId" clId="{74B608F0-762B-4490-B34E-C281D09DB811}" dt="2019-06-24T18:41:16.152" v="554" actId="478"/>
          <ac:cxnSpMkLst>
            <pc:docMk/>
            <pc:sldMk cId="1311242316" sldId="1986"/>
            <ac:cxnSpMk id="43" creationId="{4DE3D6E6-4FBE-4B41-839A-3A7434864A40}"/>
          </ac:cxnSpMkLst>
        </pc:cxnChg>
        <pc:cxnChg chg="add del mod">
          <ac:chgData name="Eldert Grootenboer" userId="3fe8758b2c2b58d2" providerId="LiveId" clId="{74B608F0-762B-4490-B34E-C281D09DB811}" dt="2019-06-24T18:41:16.152" v="554" actId="478"/>
          <ac:cxnSpMkLst>
            <pc:docMk/>
            <pc:sldMk cId="1311242316" sldId="1986"/>
            <ac:cxnSpMk id="45" creationId="{C3D738C3-7DF0-4B72-9032-4076777839DC}"/>
          </ac:cxnSpMkLst>
        </pc:cxnChg>
      </pc:sldChg>
      <pc:sldChg chg="addSp delSp modSp add modTransition delAnim modAnim modNotesTx">
        <pc:chgData name="Eldert Grootenboer" userId="3fe8758b2c2b58d2" providerId="LiveId" clId="{74B608F0-762B-4490-B34E-C281D09DB811}" dt="2019-06-24T18:51:07.971" v="805"/>
        <pc:sldMkLst>
          <pc:docMk/>
          <pc:sldMk cId="1791884333" sldId="1987"/>
        </pc:sldMkLst>
        <pc:spChg chg="mod">
          <ac:chgData name="Eldert Grootenboer" userId="3fe8758b2c2b58d2" providerId="LiveId" clId="{74B608F0-762B-4490-B34E-C281D09DB811}" dt="2019-06-24T17:35:57.483" v="26"/>
          <ac:spMkLst>
            <pc:docMk/>
            <pc:sldMk cId="1791884333" sldId="1987"/>
            <ac:spMk id="2" creationId="{00000000-0000-0000-0000-000000000000}"/>
          </ac:spMkLst>
        </pc:spChg>
        <pc:spChg chg="mod">
          <ac:chgData name="Eldert Grootenboer" userId="3fe8758b2c2b58d2" providerId="LiveId" clId="{74B608F0-762B-4490-B34E-C281D09DB811}" dt="2019-06-24T18:50:02.318" v="794" actId="20577"/>
          <ac:spMkLst>
            <pc:docMk/>
            <pc:sldMk cId="1791884333" sldId="1987"/>
            <ac:spMk id="7" creationId="{90479BA4-42B8-4AD5-9341-359F4310F0C1}"/>
          </ac:spMkLst>
        </pc:spChg>
        <pc:spChg chg="mod">
          <ac:chgData name="Eldert Grootenboer" userId="3fe8758b2c2b58d2" providerId="LiveId" clId="{74B608F0-762B-4490-B34E-C281D09DB811}" dt="2019-06-24T18:46:08.866" v="677" actId="20577"/>
          <ac:spMkLst>
            <pc:docMk/>
            <pc:sldMk cId="1791884333" sldId="1987"/>
            <ac:spMk id="8" creationId="{00000000-0000-0000-0000-000000000000}"/>
          </ac:spMkLst>
        </pc:spChg>
        <pc:spChg chg="mod">
          <ac:chgData name="Eldert Grootenboer" userId="3fe8758b2c2b58d2" providerId="LiveId" clId="{74B608F0-762B-4490-B34E-C281D09DB811}" dt="2019-06-24T18:47:45.064" v="754" actId="20577"/>
          <ac:spMkLst>
            <pc:docMk/>
            <pc:sldMk cId="1791884333" sldId="1987"/>
            <ac:spMk id="9" creationId="{00000000-0000-0000-0000-000000000000}"/>
          </ac:spMkLst>
        </pc:spChg>
        <pc:picChg chg="del">
          <ac:chgData name="Eldert Grootenboer" userId="3fe8758b2c2b58d2" providerId="LiveId" clId="{74B608F0-762B-4490-B34E-C281D09DB811}" dt="2019-06-24T18:44:15.222" v="611" actId="478"/>
          <ac:picMkLst>
            <pc:docMk/>
            <pc:sldMk cId="1791884333" sldId="1987"/>
            <ac:picMk id="3" creationId="{00000000-0000-0000-0000-000000000000}"/>
          </ac:picMkLst>
        </pc:picChg>
        <pc:picChg chg="del">
          <ac:chgData name="Eldert Grootenboer" userId="3fe8758b2c2b58d2" providerId="LiveId" clId="{74B608F0-762B-4490-B34E-C281D09DB811}" dt="2019-06-24T18:43:53.337" v="607" actId="478"/>
          <ac:picMkLst>
            <pc:docMk/>
            <pc:sldMk cId="1791884333" sldId="1987"/>
            <ac:picMk id="4" creationId="{00000000-0000-0000-0000-000000000000}"/>
          </ac:picMkLst>
        </pc:picChg>
        <pc:picChg chg="del">
          <ac:chgData name="Eldert Grootenboer" userId="3fe8758b2c2b58d2" providerId="LiveId" clId="{74B608F0-762B-4490-B34E-C281D09DB811}" dt="2019-06-24T18:44:39.275" v="615" actId="478"/>
          <ac:picMkLst>
            <pc:docMk/>
            <pc:sldMk cId="1791884333" sldId="1987"/>
            <ac:picMk id="5" creationId="{855E0504-AAFE-40E8-A13C-CAF9015C6569}"/>
          </ac:picMkLst>
        </pc:picChg>
        <pc:picChg chg="add mod">
          <ac:chgData name="Eldert Grootenboer" userId="3fe8758b2c2b58d2" providerId="LiveId" clId="{74B608F0-762B-4490-B34E-C281D09DB811}" dt="2019-06-24T18:43:58.494" v="608" actId="14100"/>
          <ac:picMkLst>
            <pc:docMk/>
            <pc:sldMk cId="1791884333" sldId="1987"/>
            <ac:picMk id="10" creationId="{92F6377F-ECAD-4880-A651-26293DF61DD2}"/>
          </ac:picMkLst>
        </pc:picChg>
        <pc:picChg chg="add mod">
          <ac:chgData name="Eldert Grootenboer" userId="3fe8758b2c2b58d2" providerId="LiveId" clId="{74B608F0-762B-4490-B34E-C281D09DB811}" dt="2019-06-24T18:44:24.009" v="612" actId="14100"/>
          <ac:picMkLst>
            <pc:docMk/>
            <pc:sldMk cId="1791884333" sldId="1987"/>
            <ac:picMk id="11" creationId="{2916FD8B-323E-4092-9666-1C44CE491310}"/>
          </ac:picMkLst>
        </pc:picChg>
        <pc:picChg chg="add mod">
          <ac:chgData name="Eldert Grootenboer" userId="3fe8758b2c2b58d2" providerId="LiveId" clId="{74B608F0-762B-4490-B34E-C281D09DB811}" dt="2019-06-24T18:44:45.818" v="616" actId="14100"/>
          <ac:picMkLst>
            <pc:docMk/>
            <pc:sldMk cId="1791884333" sldId="1987"/>
            <ac:picMk id="12" creationId="{DC7CECC1-AAB8-4161-9296-9537F9E99773}"/>
          </ac:picMkLst>
        </pc:picChg>
      </pc:sldChg>
    </pc:docChg>
  </pc:docChgLst>
  <pc:docChgLst>
    <pc:chgData name="Eldert Grootenboer" userId="3fe8758b2c2b58d2" providerId="LiveId" clId="{F207B58E-71A0-4500-9DCE-2231CF22FF6C}"/>
    <pc:docChg chg="undo redo custSel addSld delSld modSld sldOrd modMainMaster modSection">
      <pc:chgData name="Eldert Grootenboer" userId="3fe8758b2c2b58d2" providerId="LiveId" clId="{F207B58E-71A0-4500-9DCE-2231CF22FF6C}" dt="2019-06-06T12:02:31.551" v="1586" actId="20577"/>
      <pc:docMkLst>
        <pc:docMk/>
      </pc:docMkLst>
      <pc:sldChg chg="addSp delSp modSp modTransition">
        <pc:chgData name="Eldert Grootenboer" userId="3fe8758b2c2b58d2" providerId="LiveId" clId="{F207B58E-71A0-4500-9DCE-2231CF22FF6C}" dt="2019-05-27T12:14:55.825" v="1122"/>
        <pc:sldMkLst>
          <pc:docMk/>
          <pc:sldMk cId="234770076" sldId="1815"/>
        </pc:sldMkLst>
        <pc:spChg chg="ord">
          <ac:chgData name="Eldert Grootenboer" userId="3fe8758b2c2b58d2" providerId="LiveId" clId="{F207B58E-71A0-4500-9DCE-2231CF22FF6C}" dt="2019-05-27T12:08:10.740" v="1054" actId="167"/>
          <ac:spMkLst>
            <pc:docMk/>
            <pc:sldMk cId="234770076" sldId="1815"/>
            <ac:spMk id="11" creationId="{3F85F345-02C1-4812-86A9-3F08629D941D}"/>
          </ac:spMkLst>
        </pc:spChg>
        <pc:picChg chg="add mod">
          <ac:chgData name="Eldert Grootenboer" userId="3fe8758b2c2b58d2" providerId="LiveId" clId="{F207B58E-71A0-4500-9DCE-2231CF22FF6C}" dt="2019-05-27T12:14:39.433" v="1117" actId="14100"/>
          <ac:picMkLst>
            <pc:docMk/>
            <pc:sldMk cId="234770076" sldId="1815"/>
            <ac:picMk id="2" creationId="{058A2DBE-D3FC-470D-B1B3-6B6366C0E913}"/>
          </ac:picMkLst>
        </pc:picChg>
        <pc:picChg chg="del mod">
          <ac:chgData name="Eldert Grootenboer" userId="3fe8758b2c2b58d2" providerId="LiveId" clId="{F207B58E-71A0-4500-9DCE-2231CF22FF6C}" dt="2019-05-27T12:08:04.341" v="1053" actId="478"/>
          <ac:picMkLst>
            <pc:docMk/>
            <pc:sldMk cId="234770076" sldId="1815"/>
            <ac:picMk id="8" creationId="{7AC288DD-BECB-4670-B9AA-B9B37BA56437}"/>
          </ac:picMkLst>
        </pc:picChg>
        <pc:picChg chg="del">
          <ac:chgData name="Eldert Grootenboer" userId="3fe8758b2c2b58d2" providerId="LiveId" clId="{F207B58E-71A0-4500-9DCE-2231CF22FF6C}" dt="2019-05-27T12:10:58.689" v="1081" actId="478"/>
          <ac:picMkLst>
            <pc:docMk/>
            <pc:sldMk cId="234770076" sldId="1815"/>
            <ac:picMk id="9" creationId="{627DF3DC-70DB-4EDF-BE03-6855B1DC972B}"/>
          </ac:picMkLst>
        </pc:picChg>
        <pc:picChg chg="del">
          <ac:chgData name="Eldert Grootenboer" userId="3fe8758b2c2b58d2" providerId="LiveId" clId="{F207B58E-71A0-4500-9DCE-2231CF22FF6C}" dt="2019-05-27T12:11:35.845" v="1087" actId="478"/>
          <ac:picMkLst>
            <pc:docMk/>
            <pc:sldMk cId="234770076" sldId="1815"/>
            <ac:picMk id="10" creationId="{3A96099B-CA24-4650-B30A-7FF2F260FB6C}"/>
          </ac:picMkLst>
        </pc:picChg>
        <pc:picChg chg="add del mod">
          <ac:chgData name="Eldert Grootenboer" userId="3fe8758b2c2b58d2" providerId="LiveId" clId="{F207B58E-71A0-4500-9DCE-2231CF22FF6C}" dt="2019-05-27T12:08:37.357" v="1062" actId="1036"/>
          <ac:picMkLst>
            <pc:docMk/>
            <pc:sldMk cId="234770076" sldId="1815"/>
            <ac:picMk id="1026" creationId="{72974D28-0E98-4617-B9B9-1C96891DEA6D}"/>
          </ac:picMkLst>
        </pc:picChg>
        <pc:picChg chg="add del mod">
          <ac:chgData name="Eldert Grootenboer" userId="3fe8758b2c2b58d2" providerId="LiveId" clId="{F207B58E-71A0-4500-9DCE-2231CF22FF6C}" dt="2019-05-27T12:09:12.316" v="1066"/>
          <ac:picMkLst>
            <pc:docMk/>
            <pc:sldMk cId="234770076" sldId="1815"/>
            <ac:picMk id="1028" creationId="{2E09D3FC-B61E-4BB5-AE41-FD2F79895CEB}"/>
          </ac:picMkLst>
        </pc:picChg>
        <pc:picChg chg="add del">
          <ac:chgData name="Eldert Grootenboer" userId="3fe8758b2c2b58d2" providerId="LiveId" clId="{F207B58E-71A0-4500-9DCE-2231CF22FF6C}" dt="2019-05-27T12:09:16.586" v="1068"/>
          <ac:picMkLst>
            <pc:docMk/>
            <pc:sldMk cId="234770076" sldId="1815"/>
            <ac:picMk id="1030" creationId="{16BDE5A8-09A1-44B0-9531-8EDA413A77A0}"/>
          </ac:picMkLst>
        </pc:picChg>
        <pc:picChg chg="add del">
          <ac:chgData name="Eldert Grootenboer" userId="3fe8758b2c2b58d2" providerId="LiveId" clId="{F207B58E-71A0-4500-9DCE-2231CF22FF6C}" dt="2019-05-27T12:09:26.134" v="1070"/>
          <ac:picMkLst>
            <pc:docMk/>
            <pc:sldMk cId="234770076" sldId="1815"/>
            <ac:picMk id="1032" creationId="{660FF8E0-6B04-4386-A6E0-55C7E2F26EEE}"/>
          </ac:picMkLst>
        </pc:picChg>
        <pc:picChg chg="add del">
          <ac:chgData name="Eldert Grootenboer" userId="3fe8758b2c2b58d2" providerId="LiveId" clId="{F207B58E-71A0-4500-9DCE-2231CF22FF6C}" dt="2019-05-27T12:09:37.750" v="1072"/>
          <ac:picMkLst>
            <pc:docMk/>
            <pc:sldMk cId="234770076" sldId="1815"/>
            <ac:picMk id="1034" creationId="{F26C330C-8907-4934-AC19-BCC35ADBA1FE}"/>
          </ac:picMkLst>
        </pc:picChg>
        <pc:picChg chg="add del mod">
          <ac:chgData name="Eldert Grootenboer" userId="3fe8758b2c2b58d2" providerId="LiveId" clId="{F207B58E-71A0-4500-9DCE-2231CF22FF6C}" dt="2019-05-27T12:10:00.761" v="1076"/>
          <ac:picMkLst>
            <pc:docMk/>
            <pc:sldMk cId="234770076" sldId="1815"/>
            <ac:picMk id="1036" creationId="{F58A1B63-74B7-4014-A88A-523662CA2D48}"/>
          </ac:picMkLst>
        </pc:picChg>
        <pc:picChg chg="add del">
          <ac:chgData name="Eldert Grootenboer" userId="3fe8758b2c2b58d2" providerId="LiveId" clId="{F207B58E-71A0-4500-9DCE-2231CF22FF6C}" dt="2019-05-27T12:10:16.111" v="1078"/>
          <ac:picMkLst>
            <pc:docMk/>
            <pc:sldMk cId="234770076" sldId="1815"/>
            <ac:picMk id="1038" creationId="{8E0EE10D-5FE7-432A-89A0-F54C6EFA2AD6}"/>
          </ac:picMkLst>
        </pc:picChg>
        <pc:picChg chg="add mod">
          <ac:chgData name="Eldert Grootenboer" userId="3fe8758b2c2b58d2" providerId="LiveId" clId="{F207B58E-71A0-4500-9DCE-2231CF22FF6C}" dt="2019-05-27T12:14:43.955" v="1121" actId="1037"/>
          <ac:picMkLst>
            <pc:docMk/>
            <pc:sldMk cId="234770076" sldId="1815"/>
            <ac:picMk id="1040" creationId="{6F88A710-6EF5-4A95-B6BB-DFF09B8516AE}"/>
          </ac:picMkLst>
        </pc:picChg>
      </pc:sldChg>
      <pc:sldChg chg="modSp modTransition">
        <pc:chgData name="Eldert Grootenboer" userId="3fe8758b2c2b58d2" providerId="LiveId" clId="{F207B58E-71A0-4500-9DCE-2231CF22FF6C}" dt="2019-05-27T12:12:52.008" v="1091"/>
        <pc:sldMkLst>
          <pc:docMk/>
          <pc:sldMk cId="3762539557" sldId="1869"/>
        </pc:sldMkLst>
        <pc:picChg chg="mod">
          <ac:chgData name="Eldert Grootenboer" userId="3fe8758b2c2b58d2" providerId="LiveId" clId="{F207B58E-71A0-4500-9DCE-2231CF22FF6C}" dt="2019-05-17T07:49:08.007" v="926" actId="1035"/>
          <ac:picMkLst>
            <pc:docMk/>
            <pc:sldMk cId="3762539557" sldId="1869"/>
            <ac:picMk id="12292" creationId="{00000000-0000-0000-0000-000000000000}"/>
          </ac:picMkLst>
        </pc:picChg>
      </pc:sldChg>
      <pc:sldChg chg="modSp modNotesTx">
        <pc:chgData name="Eldert Grootenboer" userId="3fe8758b2c2b58d2" providerId="LiveId" clId="{F207B58E-71A0-4500-9DCE-2231CF22FF6C}" dt="2019-06-06T12:02:31.551" v="1586" actId="20577"/>
        <pc:sldMkLst>
          <pc:docMk/>
          <pc:sldMk cId="1000254635" sldId="1872"/>
        </pc:sldMkLst>
        <pc:spChg chg="mod">
          <ac:chgData name="Eldert Grootenboer" userId="3fe8758b2c2b58d2" providerId="LiveId" clId="{F207B58E-71A0-4500-9DCE-2231CF22FF6C}" dt="2019-06-06T12:00:44.725" v="1503" actId="404"/>
          <ac:spMkLst>
            <pc:docMk/>
            <pc:sldMk cId="1000254635" sldId="1872"/>
            <ac:spMk id="3" creationId="{00000000-0000-0000-0000-000000000000}"/>
          </ac:spMkLst>
        </pc:spChg>
      </pc:sldChg>
      <pc:sldChg chg="modAnim modNotesTx">
        <pc:chgData name="Eldert Grootenboer" userId="3fe8758b2c2b58d2" providerId="LiveId" clId="{F207B58E-71A0-4500-9DCE-2231CF22FF6C}" dt="2019-05-17T07:53:55.099" v="936"/>
        <pc:sldMkLst>
          <pc:docMk/>
          <pc:sldMk cId="3040363324" sldId="1875"/>
        </pc:sldMkLst>
      </pc:sldChg>
      <pc:sldChg chg="modNotesTx">
        <pc:chgData name="Eldert Grootenboer" userId="3fe8758b2c2b58d2" providerId="LiveId" clId="{F207B58E-71A0-4500-9DCE-2231CF22FF6C}" dt="2019-06-06T12:01:24.835" v="1570" actId="20577"/>
        <pc:sldMkLst>
          <pc:docMk/>
          <pc:sldMk cId="2990215982" sldId="1887"/>
        </pc:sldMkLst>
      </pc:sldChg>
      <pc:sldChg chg="modTransition modAnim">
        <pc:chgData name="Eldert Grootenboer" userId="3fe8758b2c2b58d2" providerId="LiveId" clId="{F207B58E-71A0-4500-9DCE-2231CF22FF6C}" dt="2019-06-05T10:56:01.036" v="1315"/>
        <pc:sldMkLst>
          <pc:docMk/>
          <pc:sldMk cId="407444224" sldId="1889"/>
        </pc:sldMkLst>
      </pc:sldChg>
      <pc:sldChg chg="ord">
        <pc:chgData name="Eldert Grootenboer" userId="3fe8758b2c2b58d2" providerId="LiveId" clId="{F207B58E-71A0-4500-9DCE-2231CF22FF6C}" dt="2019-05-17T06:31:36.940" v="453"/>
        <pc:sldMkLst>
          <pc:docMk/>
          <pc:sldMk cId="2093993628" sldId="1897"/>
        </pc:sldMkLst>
      </pc:sldChg>
      <pc:sldChg chg="modNotesTx">
        <pc:chgData name="Eldert Grootenboer" userId="3fe8758b2c2b58d2" providerId="LiveId" clId="{F207B58E-71A0-4500-9DCE-2231CF22FF6C}" dt="2019-05-20T08:33:16.407" v="1039" actId="20577"/>
        <pc:sldMkLst>
          <pc:docMk/>
          <pc:sldMk cId="3605279895" sldId="1903"/>
        </pc:sldMkLst>
      </pc:sldChg>
      <pc:sldChg chg="ord modTransition modAnim">
        <pc:chgData name="Eldert Grootenboer" userId="3fe8758b2c2b58d2" providerId="LiveId" clId="{F207B58E-71A0-4500-9DCE-2231CF22FF6C}" dt="2019-06-05T10:55:40.746" v="1307"/>
        <pc:sldMkLst>
          <pc:docMk/>
          <pc:sldMk cId="1677110353" sldId="1916"/>
        </pc:sldMkLst>
      </pc:sldChg>
      <pc:sldChg chg="addSp delSp modSp add ord delAnim modAnim modNotesTx">
        <pc:chgData name="Eldert Grootenboer" userId="3fe8758b2c2b58d2" providerId="LiveId" clId="{F207B58E-71A0-4500-9DCE-2231CF22FF6C}" dt="2019-05-20T08:32:38.543" v="1007" actId="20577"/>
        <pc:sldMkLst>
          <pc:docMk/>
          <pc:sldMk cId="3718657067" sldId="1948"/>
        </pc:sldMkLst>
        <pc:spChg chg="mod ord">
          <ac:chgData name="Eldert Grootenboer" userId="3fe8758b2c2b58d2" providerId="LiveId" clId="{F207B58E-71A0-4500-9DCE-2231CF22FF6C}" dt="2019-05-16T13:28:21.747" v="94" actId="1076"/>
          <ac:spMkLst>
            <pc:docMk/>
            <pc:sldMk cId="3718657067" sldId="1948"/>
            <ac:spMk id="2" creationId="{8E835FDD-4930-4538-ACCB-41C683A31B9D}"/>
          </ac:spMkLst>
        </pc:spChg>
        <pc:spChg chg="del">
          <ac:chgData name="Eldert Grootenboer" userId="3fe8758b2c2b58d2" providerId="LiveId" clId="{F207B58E-71A0-4500-9DCE-2231CF22FF6C}" dt="2019-05-16T13:16:21.894" v="1" actId="478"/>
          <ac:spMkLst>
            <pc:docMk/>
            <pc:sldMk cId="3718657067" sldId="1948"/>
            <ac:spMk id="7" creationId="{D833A68D-9C03-4CD3-BF2B-91E7F497D72C}"/>
          </ac:spMkLst>
        </pc:spChg>
        <pc:spChg chg="add mod">
          <ac:chgData name="Eldert Grootenboer" userId="3fe8758b2c2b58d2" providerId="LiveId" clId="{F207B58E-71A0-4500-9DCE-2231CF22FF6C}" dt="2019-05-16T13:22:35.784" v="39" actId="1076"/>
          <ac:spMkLst>
            <pc:docMk/>
            <pc:sldMk cId="3718657067" sldId="1948"/>
            <ac:spMk id="17" creationId="{409B5DE7-2918-425C-9B26-C0B15D97A2CC}"/>
          </ac:spMkLst>
        </pc:spChg>
        <pc:spChg chg="add del mod">
          <ac:chgData name="Eldert Grootenboer" userId="3fe8758b2c2b58d2" providerId="LiveId" clId="{F207B58E-71A0-4500-9DCE-2231CF22FF6C}" dt="2019-05-16T13:54:51.342" v="408" actId="11529"/>
          <ac:spMkLst>
            <pc:docMk/>
            <pc:sldMk cId="3718657067" sldId="1948"/>
            <ac:spMk id="49" creationId="{521490CB-3E78-437E-8787-CD9B6F603373}"/>
          </ac:spMkLst>
        </pc:spChg>
        <pc:grpChg chg="del">
          <ac:chgData name="Eldert Grootenboer" userId="3fe8758b2c2b58d2" providerId="LiveId" clId="{F207B58E-71A0-4500-9DCE-2231CF22FF6C}" dt="2019-05-16T13:16:21.894" v="1" actId="478"/>
          <ac:grpSpMkLst>
            <pc:docMk/>
            <pc:sldMk cId="3718657067" sldId="1948"/>
            <ac:grpSpMk id="3" creationId="{25E70A54-8DFB-4C75-8104-F7C76328BD00}"/>
          </ac:grpSpMkLst>
        </pc:grpChg>
        <pc:picChg chg="del">
          <ac:chgData name="Eldert Grootenboer" userId="3fe8758b2c2b58d2" providerId="LiveId" clId="{F207B58E-71A0-4500-9DCE-2231CF22FF6C}" dt="2019-05-16T13:16:21.894" v="1" actId="478"/>
          <ac:picMkLst>
            <pc:docMk/>
            <pc:sldMk cId="3718657067" sldId="1948"/>
            <ac:picMk id="4" creationId="{98B639E9-A588-44B4-8679-83AAACAB7C98}"/>
          </ac:picMkLst>
        </pc:picChg>
        <pc:picChg chg="del">
          <ac:chgData name="Eldert Grootenboer" userId="3fe8758b2c2b58d2" providerId="LiveId" clId="{F207B58E-71A0-4500-9DCE-2231CF22FF6C}" dt="2019-05-16T13:16:21.894" v="1" actId="478"/>
          <ac:picMkLst>
            <pc:docMk/>
            <pc:sldMk cId="3718657067" sldId="1948"/>
            <ac:picMk id="10" creationId="{1E9A6F0D-BE53-4D01-85BE-C4AB8AA2ED93}"/>
          </ac:picMkLst>
        </pc:picChg>
        <pc:picChg chg="add mod">
          <ac:chgData name="Eldert Grootenboer" userId="3fe8758b2c2b58d2" providerId="LiveId" clId="{F207B58E-71A0-4500-9DCE-2231CF22FF6C}" dt="2019-05-16T13:30:42.204" v="161" actId="1076"/>
          <ac:picMkLst>
            <pc:docMk/>
            <pc:sldMk cId="3718657067" sldId="1948"/>
            <ac:picMk id="28" creationId="{BA58E92F-01CF-4772-A304-EC286080980D}"/>
          </ac:picMkLst>
        </pc:picChg>
        <pc:picChg chg="add mod">
          <ac:chgData name="Eldert Grootenboer" userId="3fe8758b2c2b58d2" providerId="LiveId" clId="{F207B58E-71A0-4500-9DCE-2231CF22FF6C}" dt="2019-05-16T13:30:42.204" v="161" actId="1076"/>
          <ac:picMkLst>
            <pc:docMk/>
            <pc:sldMk cId="3718657067" sldId="1948"/>
            <ac:picMk id="29" creationId="{023D863E-D536-4908-834D-6D12DE899226}"/>
          </ac:picMkLst>
        </pc:picChg>
        <pc:picChg chg="add mod">
          <ac:chgData name="Eldert Grootenboer" userId="3fe8758b2c2b58d2" providerId="LiveId" clId="{F207B58E-71A0-4500-9DCE-2231CF22FF6C}" dt="2019-05-16T13:30:42.204" v="161" actId="1076"/>
          <ac:picMkLst>
            <pc:docMk/>
            <pc:sldMk cId="3718657067" sldId="1948"/>
            <ac:picMk id="30" creationId="{828D49FD-068A-487F-BCF6-E117FC9062B2}"/>
          </ac:picMkLst>
        </pc:picChg>
        <pc:picChg chg="add">
          <ac:chgData name="Eldert Grootenboer" userId="3fe8758b2c2b58d2" providerId="LiveId" clId="{F207B58E-71A0-4500-9DCE-2231CF22FF6C}" dt="2019-05-16T13:25:30.574" v="57"/>
          <ac:picMkLst>
            <pc:docMk/>
            <pc:sldMk cId="3718657067" sldId="1948"/>
            <ac:picMk id="31" creationId="{AB0FD3D5-C689-4DD3-9255-8A8E3DFDFA72}"/>
          </ac:picMkLst>
        </pc:picChg>
        <pc:picChg chg="add">
          <ac:chgData name="Eldert Grootenboer" userId="3fe8758b2c2b58d2" providerId="LiveId" clId="{F207B58E-71A0-4500-9DCE-2231CF22FF6C}" dt="2019-05-16T13:25:30.929" v="58"/>
          <ac:picMkLst>
            <pc:docMk/>
            <pc:sldMk cId="3718657067" sldId="1948"/>
            <ac:picMk id="32" creationId="{92E90EAD-6640-4CD9-B586-446D7F405255}"/>
          </ac:picMkLst>
        </pc:picChg>
        <pc:picChg chg="add del">
          <ac:chgData name="Eldert Grootenboer" userId="3fe8758b2c2b58d2" providerId="LiveId" clId="{F207B58E-71A0-4500-9DCE-2231CF22FF6C}" dt="2019-05-16T13:42:56.290" v="245" actId="478"/>
          <ac:picMkLst>
            <pc:docMk/>
            <pc:sldMk cId="3718657067" sldId="1948"/>
            <ac:picMk id="33" creationId="{6C2A4B19-8F63-4256-91CE-D890E3F96F48}"/>
          </ac:picMkLst>
        </pc:picChg>
        <pc:picChg chg="add mod">
          <ac:chgData name="Eldert Grootenboer" userId="3fe8758b2c2b58d2" providerId="LiveId" clId="{F207B58E-71A0-4500-9DCE-2231CF22FF6C}" dt="2019-05-16T13:28:30.756" v="129" actId="1038"/>
          <ac:picMkLst>
            <pc:docMk/>
            <pc:sldMk cId="3718657067" sldId="1948"/>
            <ac:picMk id="40" creationId="{2E952B30-A8F1-4215-9B84-E5E1770587B2}"/>
          </ac:picMkLst>
        </pc:picChg>
        <pc:picChg chg="add mod">
          <ac:chgData name="Eldert Grootenboer" userId="3fe8758b2c2b58d2" providerId="LiveId" clId="{F207B58E-71A0-4500-9DCE-2231CF22FF6C}" dt="2019-05-16T13:28:30.756" v="129" actId="1038"/>
          <ac:picMkLst>
            <pc:docMk/>
            <pc:sldMk cId="3718657067" sldId="1948"/>
            <ac:picMk id="41" creationId="{72F86D2F-7167-4DCA-8CCF-E58B6D313C52}"/>
          </ac:picMkLst>
        </pc:picChg>
        <pc:picChg chg="add mod">
          <ac:chgData name="Eldert Grootenboer" userId="3fe8758b2c2b58d2" providerId="LiveId" clId="{F207B58E-71A0-4500-9DCE-2231CF22FF6C}" dt="2019-05-16T13:28:30.756" v="129" actId="1038"/>
          <ac:picMkLst>
            <pc:docMk/>
            <pc:sldMk cId="3718657067" sldId="1948"/>
            <ac:picMk id="42" creationId="{1B0F634B-AF30-4827-ACBF-6704E270A07A}"/>
          </ac:picMkLst>
        </pc:picChg>
        <pc:picChg chg="add del mod">
          <ac:chgData name="Eldert Grootenboer" userId="3fe8758b2c2b58d2" providerId="LiveId" clId="{F207B58E-71A0-4500-9DCE-2231CF22FF6C}" dt="2019-05-16T13:29:07.927" v="134" actId="478"/>
          <ac:picMkLst>
            <pc:docMk/>
            <pc:sldMk cId="3718657067" sldId="1948"/>
            <ac:picMk id="43" creationId="{B92E4D50-FC3A-4F19-9CDC-C5662BD970DA}"/>
          </ac:picMkLst>
        </pc:picChg>
        <pc:picChg chg="add mod">
          <ac:chgData name="Eldert Grootenboer" userId="3fe8758b2c2b58d2" providerId="LiveId" clId="{F207B58E-71A0-4500-9DCE-2231CF22FF6C}" dt="2019-05-16T13:22:09.668" v="36" actId="1076"/>
          <ac:picMkLst>
            <pc:docMk/>
            <pc:sldMk cId="3718657067" sldId="1948"/>
            <ac:picMk id="1026" creationId="{E99F5D68-FC27-458E-BB4C-AA629D8DF570}"/>
          </ac:picMkLst>
        </pc:picChg>
        <pc:picChg chg="add del mod">
          <ac:chgData name="Eldert Grootenboer" userId="3fe8758b2c2b58d2" providerId="LiveId" clId="{F207B58E-71A0-4500-9DCE-2231CF22FF6C}" dt="2019-05-16T13:42:42.672" v="244" actId="478"/>
          <ac:picMkLst>
            <pc:docMk/>
            <pc:sldMk cId="3718657067" sldId="1948"/>
            <ac:picMk id="1028" creationId="{F0FDF82E-2EC7-4B6C-9A1C-557F7CE3377C}"/>
          </ac:picMkLst>
        </pc:picChg>
        <pc:picChg chg="add mod">
          <ac:chgData name="Eldert Grootenboer" userId="3fe8758b2c2b58d2" providerId="LiveId" clId="{F207B58E-71A0-4500-9DCE-2231CF22FF6C}" dt="2019-05-16T13:25:39.334" v="60" actId="1076"/>
          <ac:picMkLst>
            <pc:docMk/>
            <pc:sldMk cId="3718657067" sldId="1948"/>
            <ac:picMk id="1030" creationId="{4E58A461-BB01-4590-A93F-A32D2D36B4F9}"/>
          </ac:picMkLst>
        </pc:picChg>
        <pc:picChg chg="add mod">
          <ac:chgData name="Eldert Grootenboer" userId="3fe8758b2c2b58d2" providerId="LiveId" clId="{F207B58E-71A0-4500-9DCE-2231CF22FF6C}" dt="2019-05-16T13:22:04.942" v="35" actId="1076"/>
          <ac:picMkLst>
            <pc:docMk/>
            <pc:sldMk cId="3718657067" sldId="1948"/>
            <ac:picMk id="1032" creationId="{10FDE048-18DD-47AB-825D-3B732424F6F5}"/>
          </ac:picMkLst>
        </pc:picChg>
        <pc:picChg chg="add mod">
          <ac:chgData name="Eldert Grootenboer" userId="3fe8758b2c2b58d2" providerId="LiveId" clId="{F207B58E-71A0-4500-9DCE-2231CF22FF6C}" dt="2019-05-16T13:22:02.520" v="34" actId="1076"/>
          <ac:picMkLst>
            <pc:docMk/>
            <pc:sldMk cId="3718657067" sldId="1948"/>
            <ac:picMk id="1034" creationId="{A30C2CBF-4D9A-48E1-884A-7337F873D2C2}"/>
          </ac:picMkLst>
        </pc:picChg>
        <pc:picChg chg="add del mod">
          <ac:chgData name="Eldert Grootenboer" userId="3fe8758b2c2b58d2" providerId="LiveId" clId="{F207B58E-71A0-4500-9DCE-2231CF22FF6C}" dt="2019-05-16T13:42:39.675" v="243" actId="478"/>
          <ac:picMkLst>
            <pc:docMk/>
            <pc:sldMk cId="3718657067" sldId="1948"/>
            <ac:picMk id="1036" creationId="{9D84B21F-B848-4FEA-97A8-22E83535AAB5}"/>
          </ac:picMkLst>
        </pc:picChg>
        <pc:cxnChg chg="add del mod">
          <ac:chgData name="Eldert Grootenboer" userId="3fe8758b2c2b58d2" providerId="LiveId" clId="{F207B58E-71A0-4500-9DCE-2231CF22FF6C}" dt="2019-05-16T13:53:55.712" v="401" actId="478"/>
          <ac:cxnSpMkLst>
            <pc:docMk/>
            <pc:sldMk cId="3718657067" sldId="1948"/>
            <ac:cxnSpMk id="9" creationId="{4092731F-02C3-43B9-8AC7-D60E4F6B256E}"/>
          </ac:cxnSpMkLst>
        </pc:cxnChg>
        <pc:cxnChg chg="del mod">
          <ac:chgData name="Eldert Grootenboer" userId="3fe8758b2c2b58d2" providerId="LiveId" clId="{F207B58E-71A0-4500-9DCE-2231CF22FF6C}" dt="2019-05-16T13:16:21.894" v="1" actId="478"/>
          <ac:cxnSpMkLst>
            <pc:docMk/>
            <pc:sldMk cId="3718657067" sldId="1948"/>
            <ac:cxnSpMk id="12" creationId="{849F1752-0169-43F4-BC76-856415FA5662}"/>
          </ac:cxnSpMkLst>
        </pc:cxnChg>
        <pc:cxnChg chg="add del mod">
          <ac:chgData name="Eldert Grootenboer" userId="3fe8758b2c2b58d2" providerId="LiveId" clId="{F207B58E-71A0-4500-9DCE-2231CF22FF6C}" dt="2019-05-16T13:53:52.278" v="397" actId="478"/>
          <ac:cxnSpMkLst>
            <pc:docMk/>
            <pc:sldMk cId="3718657067" sldId="1948"/>
            <ac:cxnSpMk id="13" creationId="{D352B2E1-7CCE-4DEA-AE5F-8F49E9506496}"/>
          </ac:cxnSpMkLst>
        </pc:cxnChg>
        <pc:cxnChg chg="del mod">
          <ac:chgData name="Eldert Grootenboer" userId="3fe8758b2c2b58d2" providerId="LiveId" clId="{F207B58E-71A0-4500-9DCE-2231CF22FF6C}" dt="2019-05-16T13:16:21.894" v="1" actId="478"/>
          <ac:cxnSpMkLst>
            <pc:docMk/>
            <pc:sldMk cId="3718657067" sldId="1948"/>
            <ac:cxnSpMk id="14" creationId="{5BE4A764-207A-44CC-8F90-BD588B2EE5E4}"/>
          </ac:cxnSpMkLst>
        </pc:cxnChg>
        <pc:cxnChg chg="add del mod">
          <ac:chgData name="Eldert Grootenboer" userId="3fe8758b2c2b58d2" providerId="LiveId" clId="{F207B58E-71A0-4500-9DCE-2231CF22FF6C}" dt="2019-05-16T13:53:53.062" v="398" actId="478"/>
          <ac:cxnSpMkLst>
            <pc:docMk/>
            <pc:sldMk cId="3718657067" sldId="1948"/>
            <ac:cxnSpMk id="16" creationId="{D2E90522-5889-416E-828C-5BDA74669A86}"/>
          </ac:cxnSpMkLst>
        </pc:cxnChg>
        <pc:cxnChg chg="del mod">
          <ac:chgData name="Eldert Grootenboer" userId="3fe8758b2c2b58d2" providerId="LiveId" clId="{F207B58E-71A0-4500-9DCE-2231CF22FF6C}" dt="2019-05-16T13:16:21.894" v="1" actId="478"/>
          <ac:cxnSpMkLst>
            <pc:docMk/>
            <pc:sldMk cId="3718657067" sldId="1948"/>
            <ac:cxnSpMk id="18" creationId="{9866FE97-83B3-4BDB-9D04-8D63569C946C}"/>
          </ac:cxnSpMkLst>
        </pc:cxnChg>
        <pc:cxnChg chg="add del mod">
          <ac:chgData name="Eldert Grootenboer" userId="3fe8758b2c2b58d2" providerId="LiveId" clId="{F207B58E-71A0-4500-9DCE-2231CF22FF6C}" dt="2019-05-16T13:53:54.920" v="400" actId="478"/>
          <ac:cxnSpMkLst>
            <pc:docMk/>
            <pc:sldMk cId="3718657067" sldId="1948"/>
            <ac:cxnSpMk id="20" creationId="{97A900DA-D4F4-461A-AAD3-7D3DBD09C9D2}"/>
          </ac:cxnSpMkLst>
        </pc:cxnChg>
        <pc:cxnChg chg="add del mod">
          <ac:chgData name="Eldert Grootenboer" userId="3fe8758b2c2b58d2" providerId="LiveId" clId="{F207B58E-71A0-4500-9DCE-2231CF22FF6C}" dt="2019-05-16T13:53:53.806" v="399" actId="478"/>
          <ac:cxnSpMkLst>
            <pc:docMk/>
            <pc:sldMk cId="3718657067" sldId="1948"/>
            <ac:cxnSpMk id="22" creationId="{54F19E34-F703-4650-BDC8-8EE6DD96106A}"/>
          </ac:cxnSpMkLst>
        </pc:cxnChg>
        <pc:cxnChg chg="add del mod">
          <ac:chgData name="Eldert Grootenboer" userId="3fe8758b2c2b58d2" providerId="LiveId" clId="{F207B58E-71A0-4500-9DCE-2231CF22FF6C}" dt="2019-05-16T13:28:01.339" v="89" actId="478"/>
          <ac:cxnSpMkLst>
            <pc:docMk/>
            <pc:sldMk cId="3718657067" sldId="1948"/>
            <ac:cxnSpMk id="25" creationId="{CF4FCAFB-B239-4917-BF6D-85B4F5828BEE}"/>
          </ac:cxnSpMkLst>
        </pc:cxnChg>
        <pc:cxnChg chg="add del mod">
          <ac:chgData name="Eldert Grootenboer" userId="3fe8758b2c2b58d2" providerId="LiveId" clId="{F207B58E-71A0-4500-9DCE-2231CF22FF6C}" dt="2019-05-16T13:53:50.940" v="396" actId="478"/>
          <ac:cxnSpMkLst>
            <pc:docMk/>
            <pc:sldMk cId="3718657067" sldId="1948"/>
            <ac:cxnSpMk id="36" creationId="{0E3C2310-5EB6-4756-B9FD-41F16DF7128C}"/>
          </ac:cxnSpMkLst>
        </pc:cxnChg>
        <pc:cxnChg chg="add del mod">
          <ac:chgData name="Eldert Grootenboer" userId="3fe8758b2c2b58d2" providerId="LiveId" clId="{F207B58E-71A0-4500-9DCE-2231CF22FF6C}" dt="2019-05-16T13:55:06.592" v="415" actId="11529"/>
          <ac:cxnSpMkLst>
            <pc:docMk/>
            <pc:sldMk cId="3718657067" sldId="1948"/>
            <ac:cxnSpMk id="46" creationId="{32FC2AD1-C621-4A89-8869-DFC7CC95E719}"/>
          </ac:cxnSpMkLst>
        </pc:cxnChg>
        <pc:cxnChg chg="add del mod">
          <ac:chgData name="Eldert Grootenboer" userId="3fe8758b2c2b58d2" providerId="LiveId" clId="{F207B58E-71A0-4500-9DCE-2231CF22FF6C}" dt="2019-05-16T13:55:04.635" v="410" actId="11529"/>
          <ac:cxnSpMkLst>
            <pc:docMk/>
            <pc:sldMk cId="3718657067" sldId="1948"/>
            <ac:cxnSpMk id="51" creationId="{CC69A482-B065-4CE7-9D5D-85D87BE3D836}"/>
          </ac:cxnSpMkLst>
        </pc:cxnChg>
      </pc:sldChg>
      <pc:sldChg chg="addSp delSp modSp add ord modTransition modAnim modNotesTx">
        <pc:chgData name="Eldert Grootenboer" userId="3fe8758b2c2b58d2" providerId="LiveId" clId="{F207B58E-71A0-4500-9DCE-2231CF22FF6C}" dt="2019-06-05T10:55:23.511" v="1301"/>
        <pc:sldMkLst>
          <pc:docMk/>
          <pc:sldMk cId="3483818130" sldId="1954"/>
        </pc:sldMkLst>
        <pc:spChg chg="add del mod">
          <ac:chgData name="Eldert Grootenboer" userId="3fe8758b2c2b58d2" providerId="LiveId" clId="{F207B58E-71A0-4500-9DCE-2231CF22FF6C}" dt="2019-05-16T13:50:59.743" v="357" actId="478"/>
          <ac:spMkLst>
            <pc:docMk/>
            <pc:sldMk cId="3483818130" sldId="1954"/>
            <ac:spMk id="3" creationId="{5E8D4043-C179-4112-B942-03048DDD0807}"/>
          </ac:spMkLst>
        </pc:spChg>
        <pc:spChg chg="del">
          <ac:chgData name="Eldert Grootenboer" userId="3fe8758b2c2b58d2" providerId="LiveId" clId="{F207B58E-71A0-4500-9DCE-2231CF22FF6C}" dt="2019-05-16T13:48:16.606" v="327" actId="478"/>
          <ac:spMkLst>
            <pc:docMk/>
            <pc:sldMk cId="3483818130" sldId="1954"/>
            <ac:spMk id="17" creationId="{409B5DE7-2918-425C-9B26-C0B15D97A2CC}"/>
          </ac:spMkLst>
        </pc:spChg>
        <pc:spChg chg="add mod">
          <ac:chgData name="Eldert Grootenboer" userId="3fe8758b2c2b58d2" providerId="LiveId" clId="{F207B58E-71A0-4500-9DCE-2231CF22FF6C}" dt="2019-05-16T13:51:48.026" v="379" actId="1076"/>
          <ac:spMkLst>
            <pc:docMk/>
            <pc:sldMk cId="3483818130" sldId="1954"/>
            <ac:spMk id="23" creationId="{0C11CA2B-BAC2-4D2D-9590-142DD9D20F0B}"/>
          </ac:spMkLst>
        </pc:spChg>
        <pc:spChg chg="add mod">
          <ac:chgData name="Eldert Grootenboer" userId="3fe8758b2c2b58d2" providerId="LiveId" clId="{F207B58E-71A0-4500-9DCE-2231CF22FF6C}" dt="2019-05-20T08:32:55.746" v="1037" actId="20577"/>
          <ac:spMkLst>
            <pc:docMk/>
            <pc:sldMk cId="3483818130" sldId="1954"/>
            <ac:spMk id="24" creationId="{D151820C-AB72-4F9D-AF2D-875473D048C1}"/>
          </ac:spMkLst>
        </pc:spChg>
        <pc:spChg chg="add mod">
          <ac:chgData name="Eldert Grootenboer" userId="3fe8758b2c2b58d2" providerId="LiveId" clId="{F207B58E-71A0-4500-9DCE-2231CF22FF6C}" dt="2019-05-16T13:51:55.278" v="381" actId="1076"/>
          <ac:spMkLst>
            <pc:docMk/>
            <pc:sldMk cId="3483818130" sldId="1954"/>
            <ac:spMk id="25" creationId="{24E57B86-B3B3-4EE3-91DD-3F26B15BBE04}"/>
          </ac:spMkLst>
        </pc:spChg>
        <pc:spChg chg="add mod">
          <ac:chgData name="Eldert Grootenboer" userId="3fe8758b2c2b58d2" providerId="LiveId" clId="{F207B58E-71A0-4500-9DCE-2231CF22FF6C}" dt="2019-05-16T13:51:28.384" v="373" actId="20577"/>
          <ac:spMkLst>
            <pc:docMk/>
            <pc:sldMk cId="3483818130" sldId="1954"/>
            <ac:spMk id="26" creationId="{AF1728FE-9F30-4E0D-AB3E-7C64355BFCED}"/>
          </ac:spMkLst>
        </pc:spChg>
        <pc:spChg chg="add mod">
          <ac:chgData name="Eldert Grootenboer" userId="3fe8758b2c2b58d2" providerId="LiveId" clId="{F207B58E-71A0-4500-9DCE-2231CF22FF6C}" dt="2019-05-16T13:52:45.471" v="389" actId="207"/>
          <ac:spMkLst>
            <pc:docMk/>
            <pc:sldMk cId="3483818130" sldId="1954"/>
            <ac:spMk id="27" creationId="{4FA720CB-88BA-4E72-A6C3-E4D9EBFFBFE7}"/>
          </ac:spMkLst>
        </pc:spChg>
        <pc:spChg chg="add mod">
          <ac:chgData name="Eldert Grootenboer" userId="3fe8758b2c2b58d2" providerId="LiveId" clId="{F207B58E-71A0-4500-9DCE-2231CF22FF6C}" dt="2019-05-16T13:52:45.471" v="389" actId="207"/>
          <ac:spMkLst>
            <pc:docMk/>
            <pc:sldMk cId="3483818130" sldId="1954"/>
            <ac:spMk id="33" creationId="{F94BBC30-AF17-4F9B-9BEB-41700782A793}"/>
          </ac:spMkLst>
        </pc:spChg>
        <pc:spChg chg="add">
          <ac:chgData name="Eldert Grootenboer" userId="3fe8758b2c2b58d2" providerId="LiveId" clId="{F207B58E-71A0-4500-9DCE-2231CF22FF6C}" dt="2019-05-16T13:52:57.817" v="390"/>
          <ac:spMkLst>
            <pc:docMk/>
            <pc:sldMk cId="3483818130" sldId="1954"/>
            <ac:spMk id="34" creationId="{2C8CF31F-93DF-4731-8B09-6339B96D03C5}"/>
          </ac:spMkLst>
        </pc:spChg>
        <pc:picChg chg="del">
          <ac:chgData name="Eldert Grootenboer" userId="3fe8758b2c2b58d2" providerId="LiveId" clId="{F207B58E-71A0-4500-9DCE-2231CF22FF6C}" dt="2019-05-16T13:48:16.606" v="327" actId="478"/>
          <ac:picMkLst>
            <pc:docMk/>
            <pc:sldMk cId="3483818130" sldId="1954"/>
            <ac:picMk id="28" creationId="{BA58E92F-01CF-4772-A304-EC286080980D}"/>
          </ac:picMkLst>
        </pc:picChg>
        <pc:picChg chg="del">
          <ac:chgData name="Eldert Grootenboer" userId="3fe8758b2c2b58d2" providerId="LiveId" clId="{F207B58E-71A0-4500-9DCE-2231CF22FF6C}" dt="2019-05-16T13:48:16.606" v="327" actId="478"/>
          <ac:picMkLst>
            <pc:docMk/>
            <pc:sldMk cId="3483818130" sldId="1954"/>
            <ac:picMk id="29" creationId="{023D863E-D536-4908-834D-6D12DE899226}"/>
          </ac:picMkLst>
        </pc:picChg>
        <pc:picChg chg="del">
          <ac:chgData name="Eldert Grootenboer" userId="3fe8758b2c2b58d2" providerId="LiveId" clId="{F207B58E-71A0-4500-9DCE-2231CF22FF6C}" dt="2019-05-16T13:48:16.606" v="327" actId="478"/>
          <ac:picMkLst>
            <pc:docMk/>
            <pc:sldMk cId="3483818130" sldId="1954"/>
            <ac:picMk id="30" creationId="{828D49FD-068A-487F-BCF6-E117FC9062B2}"/>
          </ac:picMkLst>
        </pc:picChg>
        <pc:picChg chg="del">
          <ac:chgData name="Eldert Grootenboer" userId="3fe8758b2c2b58d2" providerId="LiveId" clId="{F207B58E-71A0-4500-9DCE-2231CF22FF6C}" dt="2019-05-16T13:48:16.606" v="327" actId="478"/>
          <ac:picMkLst>
            <pc:docMk/>
            <pc:sldMk cId="3483818130" sldId="1954"/>
            <ac:picMk id="31" creationId="{AB0FD3D5-C689-4DD3-9255-8A8E3DFDFA72}"/>
          </ac:picMkLst>
        </pc:picChg>
        <pc:picChg chg="del">
          <ac:chgData name="Eldert Grootenboer" userId="3fe8758b2c2b58d2" providerId="LiveId" clId="{F207B58E-71A0-4500-9DCE-2231CF22FF6C}" dt="2019-05-16T13:48:16.606" v="327" actId="478"/>
          <ac:picMkLst>
            <pc:docMk/>
            <pc:sldMk cId="3483818130" sldId="1954"/>
            <ac:picMk id="32" creationId="{92E90EAD-6640-4CD9-B586-446D7F405255}"/>
          </ac:picMkLst>
        </pc:picChg>
        <pc:picChg chg="del">
          <ac:chgData name="Eldert Grootenboer" userId="3fe8758b2c2b58d2" providerId="LiveId" clId="{F207B58E-71A0-4500-9DCE-2231CF22FF6C}" dt="2019-05-16T13:48:16.606" v="327" actId="478"/>
          <ac:picMkLst>
            <pc:docMk/>
            <pc:sldMk cId="3483818130" sldId="1954"/>
            <ac:picMk id="40" creationId="{2E952B30-A8F1-4215-9B84-E5E1770587B2}"/>
          </ac:picMkLst>
        </pc:picChg>
        <pc:picChg chg="del">
          <ac:chgData name="Eldert Grootenboer" userId="3fe8758b2c2b58d2" providerId="LiveId" clId="{F207B58E-71A0-4500-9DCE-2231CF22FF6C}" dt="2019-05-16T13:48:16.606" v="327" actId="478"/>
          <ac:picMkLst>
            <pc:docMk/>
            <pc:sldMk cId="3483818130" sldId="1954"/>
            <ac:picMk id="41" creationId="{72F86D2F-7167-4DCA-8CCF-E58B6D313C52}"/>
          </ac:picMkLst>
        </pc:picChg>
        <pc:picChg chg="del">
          <ac:chgData name="Eldert Grootenboer" userId="3fe8758b2c2b58d2" providerId="LiveId" clId="{F207B58E-71A0-4500-9DCE-2231CF22FF6C}" dt="2019-05-16T13:48:16.606" v="327" actId="478"/>
          <ac:picMkLst>
            <pc:docMk/>
            <pc:sldMk cId="3483818130" sldId="1954"/>
            <ac:picMk id="42" creationId="{1B0F634B-AF30-4827-ACBF-6704E270A07A}"/>
          </ac:picMkLst>
        </pc:picChg>
        <pc:picChg chg="del">
          <ac:chgData name="Eldert Grootenboer" userId="3fe8758b2c2b58d2" providerId="LiveId" clId="{F207B58E-71A0-4500-9DCE-2231CF22FF6C}" dt="2019-05-16T13:48:16.606" v="327" actId="478"/>
          <ac:picMkLst>
            <pc:docMk/>
            <pc:sldMk cId="3483818130" sldId="1954"/>
            <ac:picMk id="1026" creationId="{E99F5D68-FC27-458E-BB4C-AA629D8DF570}"/>
          </ac:picMkLst>
        </pc:picChg>
        <pc:picChg chg="del">
          <ac:chgData name="Eldert Grootenboer" userId="3fe8758b2c2b58d2" providerId="LiveId" clId="{F207B58E-71A0-4500-9DCE-2231CF22FF6C}" dt="2019-05-16T13:48:16.606" v="327" actId="478"/>
          <ac:picMkLst>
            <pc:docMk/>
            <pc:sldMk cId="3483818130" sldId="1954"/>
            <ac:picMk id="1030" creationId="{4E58A461-BB01-4590-A93F-A32D2D36B4F9}"/>
          </ac:picMkLst>
        </pc:picChg>
        <pc:picChg chg="del">
          <ac:chgData name="Eldert Grootenboer" userId="3fe8758b2c2b58d2" providerId="LiveId" clId="{F207B58E-71A0-4500-9DCE-2231CF22FF6C}" dt="2019-05-16T13:48:16.606" v="327" actId="478"/>
          <ac:picMkLst>
            <pc:docMk/>
            <pc:sldMk cId="3483818130" sldId="1954"/>
            <ac:picMk id="1032" creationId="{10FDE048-18DD-47AB-825D-3B732424F6F5}"/>
          </ac:picMkLst>
        </pc:picChg>
        <pc:picChg chg="del">
          <ac:chgData name="Eldert Grootenboer" userId="3fe8758b2c2b58d2" providerId="LiveId" clId="{F207B58E-71A0-4500-9DCE-2231CF22FF6C}" dt="2019-05-16T13:48:16.606" v="327" actId="478"/>
          <ac:picMkLst>
            <pc:docMk/>
            <pc:sldMk cId="3483818130" sldId="1954"/>
            <ac:picMk id="1034" creationId="{A30C2CBF-4D9A-48E1-884A-7337F873D2C2}"/>
          </ac:picMkLst>
        </pc:picChg>
        <pc:cxnChg chg="del">
          <ac:chgData name="Eldert Grootenboer" userId="3fe8758b2c2b58d2" providerId="LiveId" clId="{F207B58E-71A0-4500-9DCE-2231CF22FF6C}" dt="2019-05-16T13:48:16.606" v="327" actId="478"/>
          <ac:cxnSpMkLst>
            <pc:docMk/>
            <pc:sldMk cId="3483818130" sldId="1954"/>
            <ac:cxnSpMk id="9" creationId="{4092731F-02C3-43B9-8AC7-D60E4F6B256E}"/>
          </ac:cxnSpMkLst>
        </pc:cxnChg>
        <pc:cxnChg chg="del">
          <ac:chgData name="Eldert Grootenboer" userId="3fe8758b2c2b58d2" providerId="LiveId" clId="{F207B58E-71A0-4500-9DCE-2231CF22FF6C}" dt="2019-05-16T13:48:16.606" v="327" actId="478"/>
          <ac:cxnSpMkLst>
            <pc:docMk/>
            <pc:sldMk cId="3483818130" sldId="1954"/>
            <ac:cxnSpMk id="13" creationId="{D352B2E1-7CCE-4DEA-AE5F-8F49E9506496}"/>
          </ac:cxnSpMkLst>
        </pc:cxnChg>
        <pc:cxnChg chg="del">
          <ac:chgData name="Eldert Grootenboer" userId="3fe8758b2c2b58d2" providerId="LiveId" clId="{F207B58E-71A0-4500-9DCE-2231CF22FF6C}" dt="2019-05-16T13:48:16.606" v="327" actId="478"/>
          <ac:cxnSpMkLst>
            <pc:docMk/>
            <pc:sldMk cId="3483818130" sldId="1954"/>
            <ac:cxnSpMk id="16" creationId="{D2E90522-5889-416E-828C-5BDA74669A86}"/>
          </ac:cxnSpMkLst>
        </pc:cxnChg>
        <pc:cxnChg chg="del">
          <ac:chgData name="Eldert Grootenboer" userId="3fe8758b2c2b58d2" providerId="LiveId" clId="{F207B58E-71A0-4500-9DCE-2231CF22FF6C}" dt="2019-05-16T13:48:16.606" v="327" actId="478"/>
          <ac:cxnSpMkLst>
            <pc:docMk/>
            <pc:sldMk cId="3483818130" sldId="1954"/>
            <ac:cxnSpMk id="20" creationId="{97A900DA-D4F4-461A-AAD3-7D3DBD09C9D2}"/>
          </ac:cxnSpMkLst>
        </pc:cxnChg>
        <pc:cxnChg chg="del">
          <ac:chgData name="Eldert Grootenboer" userId="3fe8758b2c2b58d2" providerId="LiveId" clId="{F207B58E-71A0-4500-9DCE-2231CF22FF6C}" dt="2019-05-16T13:48:16.606" v="327" actId="478"/>
          <ac:cxnSpMkLst>
            <pc:docMk/>
            <pc:sldMk cId="3483818130" sldId="1954"/>
            <ac:cxnSpMk id="22" creationId="{54F19E34-F703-4650-BDC8-8EE6DD96106A}"/>
          </ac:cxnSpMkLst>
        </pc:cxnChg>
        <pc:cxnChg chg="del">
          <ac:chgData name="Eldert Grootenboer" userId="3fe8758b2c2b58d2" providerId="LiveId" clId="{F207B58E-71A0-4500-9DCE-2231CF22FF6C}" dt="2019-05-16T13:48:16.606" v="327" actId="478"/>
          <ac:cxnSpMkLst>
            <pc:docMk/>
            <pc:sldMk cId="3483818130" sldId="1954"/>
            <ac:cxnSpMk id="36" creationId="{0E3C2310-5EB6-4756-B9FD-41F16DF7128C}"/>
          </ac:cxnSpMkLst>
        </pc:cxnChg>
      </pc:sldChg>
      <pc:sldChg chg="add modTransition modAnim">
        <pc:chgData name="Eldert Grootenboer" userId="3fe8758b2c2b58d2" providerId="LiveId" clId="{F207B58E-71A0-4500-9DCE-2231CF22FF6C}" dt="2019-06-05T10:55:23.511" v="1301"/>
        <pc:sldMkLst>
          <pc:docMk/>
          <pc:sldMk cId="3599478363" sldId="1956"/>
        </pc:sldMkLst>
      </pc:sldChg>
      <pc:sldChg chg="addSp delSp modSp add modTransition delAnim modAnim">
        <pc:chgData name="Eldert Grootenboer" userId="3fe8758b2c2b58d2" providerId="LiveId" clId="{F207B58E-71A0-4500-9DCE-2231CF22FF6C}" dt="2019-06-05T10:55:38.088" v="1306"/>
        <pc:sldMkLst>
          <pc:docMk/>
          <pc:sldMk cId="577952223" sldId="1961"/>
        </pc:sldMkLst>
        <pc:spChg chg="add del">
          <ac:chgData name="Eldert Grootenboer" userId="3fe8758b2c2b58d2" providerId="LiveId" clId="{F207B58E-71A0-4500-9DCE-2231CF22FF6C}" dt="2019-05-17T06:39:18.284" v="481"/>
          <ac:spMkLst>
            <pc:docMk/>
            <pc:sldMk cId="577952223" sldId="1961"/>
            <ac:spMk id="20" creationId="{95C6083F-9D44-4E54-99AB-E8E624FF7C30}"/>
          </ac:spMkLst>
        </pc:spChg>
        <pc:spChg chg="add">
          <ac:chgData name="Eldert Grootenboer" userId="3fe8758b2c2b58d2" providerId="LiveId" clId="{F207B58E-71A0-4500-9DCE-2231CF22FF6C}" dt="2019-05-17T06:39:28.191" v="482"/>
          <ac:spMkLst>
            <pc:docMk/>
            <pc:sldMk cId="577952223" sldId="1961"/>
            <ac:spMk id="21" creationId="{42B0F263-CB62-47AE-88B2-79811E261840}"/>
          </ac:spMkLst>
        </pc:spChg>
        <pc:spChg chg="del">
          <ac:chgData name="Eldert Grootenboer" userId="3fe8758b2c2b58d2" providerId="LiveId" clId="{F207B58E-71A0-4500-9DCE-2231CF22FF6C}" dt="2019-05-17T06:32:54.094" v="466" actId="478"/>
          <ac:spMkLst>
            <pc:docMk/>
            <pc:sldMk cId="577952223" sldId="1961"/>
            <ac:spMk id="22" creationId="{DFC290F5-D67D-48D7-B6D0-4820AC59BC02}"/>
          </ac:spMkLst>
        </pc:spChg>
        <pc:spChg chg="add mod">
          <ac:chgData name="Eldert Grootenboer" userId="3fe8758b2c2b58d2" providerId="LiveId" clId="{F207B58E-71A0-4500-9DCE-2231CF22FF6C}" dt="2019-05-17T06:42:53.288" v="510" actId="1076"/>
          <ac:spMkLst>
            <pc:docMk/>
            <pc:sldMk cId="577952223" sldId="1961"/>
            <ac:spMk id="40" creationId="{4FC227D6-5972-4854-BB57-5F3ACC3BA060}"/>
          </ac:spMkLst>
        </pc:spChg>
        <pc:picChg chg="del">
          <ac:chgData name="Eldert Grootenboer" userId="3fe8758b2c2b58d2" providerId="LiveId" clId="{F207B58E-71A0-4500-9DCE-2231CF22FF6C}" dt="2019-05-17T06:32:52.027" v="465" actId="478"/>
          <ac:picMkLst>
            <pc:docMk/>
            <pc:sldMk cId="577952223" sldId="1961"/>
            <ac:picMk id="4" creationId="{09818181-829B-483C-89F5-1BB1DB73328D}"/>
          </ac:picMkLst>
        </pc:picChg>
        <pc:picChg chg="add mod">
          <ac:chgData name="Eldert Grootenboer" userId="3fe8758b2c2b58d2" providerId="LiveId" clId="{F207B58E-71A0-4500-9DCE-2231CF22FF6C}" dt="2019-05-17T06:40:38.213" v="489" actId="12789"/>
          <ac:picMkLst>
            <pc:docMk/>
            <pc:sldMk cId="577952223" sldId="1961"/>
            <ac:picMk id="5" creationId="{92F1E655-ECE3-4A13-AA14-4A64E277A685}"/>
          </ac:picMkLst>
        </pc:picChg>
        <pc:picChg chg="del">
          <ac:chgData name="Eldert Grootenboer" userId="3fe8758b2c2b58d2" providerId="LiveId" clId="{F207B58E-71A0-4500-9DCE-2231CF22FF6C}" dt="2019-05-17T06:32:52.027" v="465" actId="478"/>
          <ac:picMkLst>
            <pc:docMk/>
            <pc:sldMk cId="577952223" sldId="1961"/>
            <ac:picMk id="6" creationId="{24871E3D-13FF-4C7B-8336-A2252340676D}"/>
          </ac:picMkLst>
        </pc:picChg>
        <pc:picChg chg="add del mod">
          <ac:chgData name="Eldert Grootenboer" userId="3fe8758b2c2b58d2" providerId="LiveId" clId="{F207B58E-71A0-4500-9DCE-2231CF22FF6C}" dt="2019-05-17T06:42:55.237" v="511" actId="478"/>
          <ac:picMkLst>
            <pc:docMk/>
            <pc:sldMk cId="577952223" sldId="1961"/>
            <ac:picMk id="8" creationId="{0272DD29-FEAA-429F-A409-AB18A19E16D8}"/>
          </ac:picMkLst>
        </pc:picChg>
        <pc:picChg chg="del">
          <ac:chgData name="Eldert Grootenboer" userId="3fe8758b2c2b58d2" providerId="LiveId" clId="{F207B58E-71A0-4500-9DCE-2231CF22FF6C}" dt="2019-05-17T06:32:48.349" v="464" actId="478"/>
          <ac:picMkLst>
            <pc:docMk/>
            <pc:sldMk cId="577952223" sldId="1961"/>
            <ac:picMk id="10" creationId="{AAF605E4-9260-45A5-B115-3F094EBD88CF}"/>
          </ac:picMkLst>
        </pc:picChg>
        <pc:picChg chg="del">
          <ac:chgData name="Eldert Grootenboer" userId="3fe8758b2c2b58d2" providerId="LiveId" clId="{F207B58E-71A0-4500-9DCE-2231CF22FF6C}" dt="2019-05-17T06:32:48.349" v="464" actId="478"/>
          <ac:picMkLst>
            <pc:docMk/>
            <pc:sldMk cId="577952223" sldId="1961"/>
            <ac:picMk id="11" creationId="{F95AA78D-CAEC-49C9-8EE9-0D7EA7CC7901}"/>
          </ac:picMkLst>
        </pc:picChg>
        <pc:picChg chg="add mod">
          <ac:chgData name="Eldert Grootenboer" userId="3fe8758b2c2b58d2" providerId="LiveId" clId="{F207B58E-71A0-4500-9DCE-2231CF22FF6C}" dt="2019-05-17T06:41:53.530" v="506" actId="1076"/>
          <ac:picMkLst>
            <pc:docMk/>
            <pc:sldMk cId="577952223" sldId="1961"/>
            <ac:picMk id="12" creationId="{CD7CBF6D-7BB9-4A2C-A623-6A9B0D67D43C}"/>
          </ac:picMkLst>
        </pc:picChg>
        <pc:picChg chg="del">
          <ac:chgData name="Eldert Grootenboer" userId="3fe8758b2c2b58d2" providerId="LiveId" clId="{F207B58E-71A0-4500-9DCE-2231CF22FF6C}" dt="2019-05-17T06:32:48.349" v="464" actId="478"/>
          <ac:picMkLst>
            <pc:docMk/>
            <pc:sldMk cId="577952223" sldId="1961"/>
            <ac:picMk id="13" creationId="{F691BBD6-455A-48F7-BD39-F2CDA87B9770}"/>
          </ac:picMkLst>
        </pc:picChg>
        <pc:picChg chg="del">
          <ac:chgData name="Eldert Grootenboer" userId="3fe8758b2c2b58d2" providerId="LiveId" clId="{F207B58E-71A0-4500-9DCE-2231CF22FF6C}" dt="2019-05-17T06:32:48.349" v="464" actId="478"/>
          <ac:picMkLst>
            <pc:docMk/>
            <pc:sldMk cId="577952223" sldId="1961"/>
            <ac:picMk id="14" creationId="{94C077E2-2A07-4417-B406-E803B58F6F0D}"/>
          </ac:picMkLst>
        </pc:picChg>
        <pc:picChg chg="del">
          <ac:chgData name="Eldert Grootenboer" userId="3fe8758b2c2b58d2" providerId="LiveId" clId="{F207B58E-71A0-4500-9DCE-2231CF22FF6C}" dt="2019-05-17T06:32:48.349" v="464" actId="478"/>
          <ac:picMkLst>
            <pc:docMk/>
            <pc:sldMk cId="577952223" sldId="1961"/>
            <ac:picMk id="15" creationId="{F2752AA7-5303-4CAA-A821-C77645981397}"/>
          </ac:picMkLst>
        </pc:picChg>
        <pc:picChg chg="add mod">
          <ac:chgData name="Eldert Grootenboer" userId="3fe8758b2c2b58d2" providerId="LiveId" clId="{F207B58E-71A0-4500-9DCE-2231CF22FF6C}" dt="2019-05-17T06:42:12.582" v="508" actId="1076"/>
          <ac:picMkLst>
            <pc:docMk/>
            <pc:sldMk cId="577952223" sldId="1961"/>
            <ac:picMk id="18" creationId="{9C51665A-0010-4B1B-B75F-CD5AB66FBD6C}"/>
          </ac:picMkLst>
        </pc:picChg>
        <pc:picChg chg="add mod">
          <ac:chgData name="Eldert Grootenboer" userId="3fe8758b2c2b58d2" providerId="LiveId" clId="{F207B58E-71A0-4500-9DCE-2231CF22FF6C}" dt="2019-05-17T06:42:04.946" v="507" actId="1076"/>
          <ac:picMkLst>
            <pc:docMk/>
            <pc:sldMk cId="577952223" sldId="1961"/>
            <ac:picMk id="24" creationId="{2F8B5D23-7005-42D5-B60F-B5BB73E48FDF}"/>
          </ac:picMkLst>
        </pc:picChg>
        <pc:picChg chg="add del mod">
          <ac:chgData name="Eldert Grootenboer" userId="3fe8758b2c2b58d2" providerId="LiveId" clId="{F207B58E-71A0-4500-9DCE-2231CF22FF6C}" dt="2019-05-17T06:42:56.015" v="512" actId="478"/>
          <ac:picMkLst>
            <pc:docMk/>
            <pc:sldMk cId="577952223" sldId="1961"/>
            <ac:picMk id="34" creationId="{6E410A12-0FEF-498D-9ED0-876C278EBED1}"/>
          </ac:picMkLst>
        </pc:picChg>
        <pc:picChg chg="add del mod">
          <ac:chgData name="Eldert Grootenboer" userId="3fe8758b2c2b58d2" providerId="LiveId" clId="{F207B58E-71A0-4500-9DCE-2231CF22FF6C}" dt="2019-05-17T06:42:58.017" v="514" actId="478"/>
          <ac:picMkLst>
            <pc:docMk/>
            <pc:sldMk cId="577952223" sldId="1961"/>
            <ac:picMk id="36" creationId="{30762AC2-74A5-4C74-9A87-585BF6A1DB75}"/>
          </ac:picMkLst>
        </pc:picChg>
        <pc:picChg chg="del">
          <ac:chgData name="Eldert Grootenboer" userId="3fe8758b2c2b58d2" providerId="LiveId" clId="{F207B58E-71A0-4500-9DCE-2231CF22FF6C}" dt="2019-05-17T06:32:48.349" v="464" actId="478"/>
          <ac:picMkLst>
            <pc:docMk/>
            <pc:sldMk cId="577952223" sldId="1961"/>
            <ac:picMk id="37" creationId="{C31F54E7-4648-42C9-BC32-CB20DAB52EF4}"/>
          </ac:picMkLst>
        </pc:picChg>
        <pc:picChg chg="add del mod">
          <ac:chgData name="Eldert Grootenboer" userId="3fe8758b2c2b58d2" providerId="LiveId" clId="{F207B58E-71A0-4500-9DCE-2231CF22FF6C}" dt="2019-05-17T06:42:56.769" v="513" actId="478"/>
          <ac:picMkLst>
            <pc:docMk/>
            <pc:sldMk cId="577952223" sldId="1961"/>
            <ac:picMk id="39" creationId="{DFD86A00-B627-4F09-9FAD-C7EFCB51A774}"/>
          </ac:picMkLst>
        </pc:picChg>
        <pc:picChg chg="add">
          <ac:chgData name="Eldert Grootenboer" userId="3fe8758b2c2b58d2" providerId="LiveId" clId="{F207B58E-71A0-4500-9DCE-2231CF22FF6C}" dt="2019-05-17T06:48:39.280" v="528"/>
          <ac:picMkLst>
            <pc:docMk/>
            <pc:sldMk cId="577952223" sldId="1961"/>
            <ac:picMk id="47" creationId="{764F30AB-649F-4C45-A15B-63C237AA1E9F}"/>
          </ac:picMkLst>
        </pc:picChg>
        <pc:picChg chg="add">
          <ac:chgData name="Eldert Grootenboer" userId="3fe8758b2c2b58d2" providerId="LiveId" clId="{F207B58E-71A0-4500-9DCE-2231CF22FF6C}" dt="2019-05-17T06:48:39.755" v="529"/>
          <ac:picMkLst>
            <pc:docMk/>
            <pc:sldMk cId="577952223" sldId="1961"/>
            <ac:picMk id="48" creationId="{39BD0D17-A12C-4AA5-BD68-7EF5C2D7B5E0}"/>
          </ac:picMkLst>
        </pc:picChg>
        <pc:picChg chg="add">
          <ac:chgData name="Eldert Grootenboer" userId="3fe8758b2c2b58d2" providerId="LiveId" clId="{F207B58E-71A0-4500-9DCE-2231CF22FF6C}" dt="2019-05-17T06:48:40.156" v="530"/>
          <ac:picMkLst>
            <pc:docMk/>
            <pc:sldMk cId="577952223" sldId="1961"/>
            <ac:picMk id="49" creationId="{E26CCFA6-B0A8-49E6-9DD5-F5063641BA5A}"/>
          </ac:picMkLst>
        </pc:picChg>
        <pc:picChg chg="add">
          <ac:chgData name="Eldert Grootenboer" userId="3fe8758b2c2b58d2" providerId="LiveId" clId="{F207B58E-71A0-4500-9DCE-2231CF22FF6C}" dt="2019-05-17T06:48:40.534" v="531"/>
          <ac:picMkLst>
            <pc:docMk/>
            <pc:sldMk cId="577952223" sldId="1961"/>
            <ac:picMk id="50" creationId="{5CC7AFFA-676B-4BAF-B722-676244019E00}"/>
          </ac:picMkLst>
        </pc:picChg>
        <pc:picChg chg="add">
          <ac:chgData name="Eldert Grootenboer" userId="3fe8758b2c2b58d2" providerId="LiveId" clId="{F207B58E-71A0-4500-9DCE-2231CF22FF6C}" dt="2019-05-17T06:48:40.960" v="532"/>
          <ac:picMkLst>
            <pc:docMk/>
            <pc:sldMk cId="577952223" sldId="1961"/>
            <ac:picMk id="51" creationId="{941524AD-D83B-4CCD-B1AE-B08601908B68}"/>
          </ac:picMkLst>
        </pc:picChg>
        <pc:picChg chg="add">
          <ac:chgData name="Eldert Grootenboer" userId="3fe8758b2c2b58d2" providerId="LiveId" clId="{F207B58E-71A0-4500-9DCE-2231CF22FF6C}" dt="2019-05-17T06:48:41.376" v="533"/>
          <ac:picMkLst>
            <pc:docMk/>
            <pc:sldMk cId="577952223" sldId="1961"/>
            <ac:picMk id="52" creationId="{C4DA507A-BC50-4C3B-8768-A70D3674D9ED}"/>
          </ac:picMkLst>
        </pc:picChg>
        <pc:picChg chg="add">
          <ac:chgData name="Eldert Grootenboer" userId="3fe8758b2c2b58d2" providerId="LiveId" clId="{F207B58E-71A0-4500-9DCE-2231CF22FF6C}" dt="2019-05-17T06:48:41.732" v="534"/>
          <ac:picMkLst>
            <pc:docMk/>
            <pc:sldMk cId="577952223" sldId="1961"/>
            <ac:picMk id="53" creationId="{0F8251ED-30AE-4822-82DC-46F46DAE7495}"/>
          </ac:picMkLst>
        </pc:picChg>
        <pc:picChg chg="del">
          <ac:chgData name="Eldert Grootenboer" userId="3fe8758b2c2b58d2" providerId="LiveId" clId="{F207B58E-71A0-4500-9DCE-2231CF22FF6C}" dt="2019-05-17T06:32:48.349" v="464" actId="478"/>
          <ac:picMkLst>
            <pc:docMk/>
            <pc:sldMk cId="577952223" sldId="1961"/>
            <ac:picMk id="6146" creationId="{B0750674-1BAB-49B1-ABD7-2E131C74A395}"/>
          </ac:picMkLst>
        </pc:picChg>
        <pc:cxnChg chg="del mod">
          <ac:chgData name="Eldert Grootenboer" userId="3fe8758b2c2b58d2" providerId="LiveId" clId="{F207B58E-71A0-4500-9DCE-2231CF22FF6C}" dt="2019-05-17T06:32:52.027" v="465" actId="478"/>
          <ac:cxnSpMkLst>
            <pc:docMk/>
            <pc:sldMk cId="577952223" sldId="1961"/>
            <ac:cxnSpMk id="17" creationId="{49119596-079F-472D-9750-796EF923DFDE}"/>
          </ac:cxnSpMkLst>
        </pc:cxnChg>
        <pc:cxnChg chg="del mod">
          <ac:chgData name="Eldert Grootenboer" userId="3fe8758b2c2b58d2" providerId="LiveId" clId="{F207B58E-71A0-4500-9DCE-2231CF22FF6C}" dt="2019-05-17T06:32:52.027" v="465" actId="478"/>
          <ac:cxnSpMkLst>
            <pc:docMk/>
            <pc:sldMk cId="577952223" sldId="1961"/>
            <ac:cxnSpMk id="19" creationId="{BC0F4DCE-517F-4A4A-A619-875CABE30B7F}"/>
          </ac:cxnSpMkLst>
        </pc:cxnChg>
        <pc:cxnChg chg="del">
          <ac:chgData name="Eldert Grootenboer" userId="3fe8758b2c2b58d2" providerId="LiveId" clId="{F207B58E-71A0-4500-9DCE-2231CF22FF6C}" dt="2019-05-17T06:32:48.349" v="464" actId="478"/>
          <ac:cxnSpMkLst>
            <pc:docMk/>
            <pc:sldMk cId="577952223" sldId="1961"/>
            <ac:cxnSpMk id="23" creationId="{74B42D54-74DB-463B-9F69-651727D7E138}"/>
          </ac:cxnSpMkLst>
        </pc:cxnChg>
        <pc:cxnChg chg="del">
          <ac:chgData name="Eldert Grootenboer" userId="3fe8758b2c2b58d2" providerId="LiveId" clId="{F207B58E-71A0-4500-9DCE-2231CF22FF6C}" dt="2019-05-17T06:32:48.349" v="464" actId="478"/>
          <ac:cxnSpMkLst>
            <pc:docMk/>
            <pc:sldMk cId="577952223" sldId="1961"/>
            <ac:cxnSpMk id="25" creationId="{7C605C1E-7298-4406-8473-68D8020F1000}"/>
          </ac:cxnSpMkLst>
        </pc:cxnChg>
        <pc:cxnChg chg="add mod">
          <ac:chgData name="Eldert Grootenboer" userId="3fe8758b2c2b58d2" providerId="LiveId" clId="{F207B58E-71A0-4500-9DCE-2231CF22FF6C}" dt="2019-05-17T06:43:03.106" v="515" actId="11529"/>
          <ac:cxnSpMkLst>
            <pc:docMk/>
            <pc:sldMk cId="577952223" sldId="1961"/>
            <ac:cxnSpMk id="27" creationId="{A66502A8-39F6-4795-81D8-0E6E50B1451B}"/>
          </ac:cxnSpMkLst>
        </pc:cxnChg>
        <pc:cxnChg chg="del">
          <ac:chgData name="Eldert Grootenboer" userId="3fe8758b2c2b58d2" providerId="LiveId" clId="{F207B58E-71A0-4500-9DCE-2231CF22FF6C}" dt="2019-05-17T06:32:48.349" v="464" actId="478"/>
          <ac:cxnSpMkLst>
            <pc:docMk/>
            <pc:sldMk cId="577952223" sldId="1961"/>
            <ac:cxnSpMk id="29" creationId="{6C2882F2-DC79-477E-81DE-9343E99B6B7B}"/>
          </ac:cxnSpMkLst>
        </pc:cxnChg>
        <pc:cxnChg chg="add del mod">
          <ac:chgData name="Eldert Grootenboer" userId="3fe8758b2c2b58d2" providerId="LiveId" clId="{F207B58E-71A0-4500-9DCE-2231CF22FF6C}" dt="2019-05-17T06:43:14.578" v="517" actId="478"/>
          <ac:cxnSpMkLst>
            <pc:docMk/>
            <pc:sldMk cId="577952223" sldId="1961"/>
            <ac:cxnSpMk id="30" creationId="{BFAACE95-168D-4C94-952C-75380E9CB633}"/>
          </ac:cxnSpMkLst>
        </pc:cxnChg>
        <pc:cxnChg chg="del">
          <ac:chgData name="Eldert Grootenboer" userId="3fe8758b2c2b58d2" providerId="LiveId" clId="{F207B58E-71A0-4500-9DCE-2231CF22FF6C}" dt="2019-05-17T06:32:48.349" v="464" actId="478"/>
          <ac:cxnSpMkLst>
            <pc:docMk/>
            <pc:sldMk cId="577952223" sldId="1961"/>
            <ac:cxnSpMk id="31" creationId="{47FF76DD-7ED3-4716-9718-6D6B980118A6}"/>
          </ac:cxnSpMkLst>
        </pc:cxnChg>
        <pc:cxnChg chg="del">
          <ac:chgData name="Eldert Grootenboer" userId="3fe8758b2c2b58d2" providerId="LiveId" clId="{F207B58E-71A0-4500-9DCE-2231CF22FF6C}" dt="2019-05-17T06:32:48.349" v="464" actId="478"/>
          <ac:cxnSpMkLst>
            <pc:docMk/>
            <pc:sldMk cId="577952223" sldId="1961"/>
            <ac:cxnSpMk id="33" creationId="{F8D38E99-044C-4E36-8187-6E3ABB625944}"/>
          </ac:cxnSpMkLst>
        </pc:cxnChg>
        <pc:cxnChg chg="del">
          <ac:chgData name="Eldert Grootenboer" userId="3fe8758b2c2b58d2" providerId="LiveId" clId="{F207B58E-71A0-4500-9DCE-2231CF22FF6C}" dt="2019-05-17T06:32:48.349" v="464" actId="478"/>
          <ac:cxnSpMkLst>
            <pc:docMk/>
            <pc:sldMk cId="577952223" sldId="1961"/>
            <ac:cxnSpMk id="35" creationId="{BA8F9710-F205-47F9-9D05-FC6B5A72624D}"/>
          </ac:cxnSpMkLst>
        </pc:cxnChg>
        <pc:cxnChg chg="del">
          <ac:chgData name="Eldert Grootenboer" userId="3fe8758b2c2b58d2" providerId="LiveId" clId="{F207B58E-71A0-4500-9DCE-2231CF22FF6C}" dt="2019-05-17T06:32:48.349" v="464" actId="478"/>
          <ac:cxnSpMkLst>
            <pc:docMk/>
            <pc:sldMk cId="577952223" sldId="1961"/>
            <ac:cxnSpMk id="38" creationId="{826E5115-FD00-405C-B034-E193523D5259}"/>
          </ac:cxnSpMkLst>
        </pc:cxnChg>
        <pc:cxnChg chg="add mod">
          <ac:chgData name="Eldert Grootenboer" userId="3fe8758b2c2b58d2" providerId="LiveId" clId="{F207B58E-71A0-4500-9DCE-2231CF22FF6C}" dt="2019-05-17T06:43:21.033" v="518" actId="11529"/>
          <ac:cxnSpMkLst>
            <pc:docMk/>
            <pc:sldMk cId="577952223" sldId="1961"/>
            <ac:cxnSpMk id="41" creationId="{BB638A1F-37BA-4B30-B4DD-3F1FEBFEA199}"/>
          </ac:cxnSpMkLst>
        </pc:cxnChg>
        <pc:cxnChg chg="add mod">
          <ac:chgData name="Eldert Grootenboer" userId="3fe8758b2c2b58d2" providerId="LiveId" clId="{F207B58E-71A0-4500-9DCE-2231CF22FF6C}" dt="2019-05-17T06:43:25.654" v="519" actId="11529"/>
          <ac:cxnSpMkLst>
            <pc:docMk/>
            <pc:sldMk cId="577952223" sldId="1961"/>
            <ac:cxnSpMk id="43" creationId="{EEACCFB8-9678-4836-9FF4-07E7645D702E}"/>
          </ac:cxnSpMkLst>
        </pc:cxnChg>
        <pc:cxnChg chg="add mod">
          <ac:chgData name="Eldert Grootenboer" userId="3fe8758b2c2b58d2" providerId="LiveId" clId="{F207B58E-71A0-4500-9DCE-2231CF22FF6C}" dt="2019-05-17T06:43:30.814" v="520" actId="11529"/>
          <ac:cxnSpMkLst>
            <pc:docMk/>
            <pc:sldMk cId="577952223" sldId="1961"/>
            <ac:cxnSpMk id="45" creationId="{2E6C58E3-69E9-4D0C-AB2B-6F36ACAD227C}"/>
          </ac:cxnSpMkLst>
        </pc:cxnChg>
      </pc:sldChg>
      <pc:sldChg chg="addSp delSp modSp add modAnim">
        <pc:chgData name="Eldert Grootenboer" userId="3fe8758b2c2b58d2" providerId="LiveId" clId="{F207B58E-71A0-4500-9DCE-2231CF22FF6C}" dt="2019-05-17T07:52:45.940" v="930"/>
        <pc:sldMkLst>
          <pc:docMk/>
          <pc:sldMk cId="4058980263" sldId="1964"/>
        </pc:sldMkLst>
        <pc:spChg chg="del">
          <ac:chgData name="Eldert Grootenboer" userId="3fe8758b2c2b58d2" providerId="LiveId" clId="{F207B58E-71A0-4500-9DCE-2231CF22FF6C}" dt="2019-05-17T07:25:18.763" v="676" actId="478"/>
          <ac:spMkLst>
            <pc:docMk/>
            <pc:sldMk cId="4058980263" sldId="1964"/>
            <ac:spMk id="21" creationId="{42B0F263-CB62-47AE-88B2-79811E261840}"/>
          </ac:spMkLst>
        </pc:spChg>
        <pc:spChg chg="add mod">
          <ac:chgData name="Eldert Grootenboer" userId="3fe8758b2c2b58d2" providerId="LiveId" clId="{F207B58E-71A0-4500-9DCE-2231CF22FF6C}" dt="2019-05-17T07:35:02.333" v="714" actId="1038"/>
          <ac:spMkLst>
            <pc:docMk/>
            <pc:sldMk cId="4058980263" sldId="1964"/>
            <ac:spMk id="26" creationId="{3FE2E967-15F7-471A-90BC-F12E3EF38C5B}"/>
          </ac:spMkLst>
        </pc:spChg>
        <pc:spChg chg="del">
          <ac:chgData name="Eldert Grootenboer" userId="3fe8758b2c2b58d2" providerId="LiveId" clId="{F207B58E-71A0-4500-9DCE-2231CF22FF6C}" dt="2019-05-17T07:25:18.763" v="676" actId="478"/>
          <ac:spMkLst>
            <pc:docMk/>
            <pc:sldMk cId="4058980263" sldId="1964"/>
            <ac:spMk id="40" creationId="{4FC227D6-5972-4854-BB57-5F3ACC3BA060}"/>
          </ac:spMkLst>
        </pc:spChg>
        <pc:picChg chg="add del mod">
          <ac:chgData name="Eldert Grootenboer" userId="3fe8758b2c2b58d2" providerId="LiveId" clId="{F207B58E-71A0-4500-9DCE-2231CF22FF6C}" dt="2019-05-17T07:26:21.380" v="682" actId="478"/>
          <ac:picMkLst>
            <pc:docMk/>
            <pc:sldMk cId="4058980263" sldId="1964"/>
            <ac:picMk id="4" creationId="{79F30524-FB3C-4F1B-AF5B-568563AA46AD}"/>
          </ac:picMkLst>
        </pc:picChg>
        <pc:picChg chg="del">
          <ac:chgData name="Eldert Grootenboer" userId="3fe8758b2c2b58d2" providerId="LiveId" clId="{F207B58E-71A0-4500-9DCE-2231CF22FF6C}" dt="2019-05-17T07:25:18.763" v="676" actId="478"/>
          <ac:picMkLst>
            <pc:docMk/>
            <pc:sldMk cId="4058980263" sldId="1964"/>
            <ac:picMk id="5" creationId="{92F1E655-ECE3-4A13-AA14-4A64E277A685}"/>
          </ac:picMkLst>
        </pc:picChg>
        <pc:picChg chg="del">
          <ac:chgData name="Eldert Grootenboer" userId="3fe8758b2c2b58d2" providerId="LiveId" clId="{F207B58E-71A0-4500-9DCE-2231CF22FF6C}" dt="2019-05-17T07:25:18.763" v="676" actId="478"/>
          <ac:picMkLst>
            <pc:docMk/>
            <pc:sldMk cId="4058980263" sldId="1964"/>
            <ac:picMk id="12" creationId="{CD7CBF6D-7BB9-4A2C-A623-6A9B0D67D43C}"/>
          </ac:picMkLst>
        </pc:picChg>
        <pc:picChg chg="del">
          <ac:chgData name="Eldert Grootenboer" userId="3fe8758b2c2b58d2" providerId="LiveId" clId="{F207B58E-71A0-4500-9DCE-2231CF22FF6C}" dt="2019-05-17T07:25:18.763" v="676" actId="478"/>
          <ac:picMkLst>
            <pc:docMk/>
            <pc:sldMk cId="4058980263" sldId="1964"/>
            <ac:picMk id="18" creationId="{9C51665A-0010-4B1B-B75F-CD5AB66FBD6C}"/>
          </ac:picMkLst>
        </pc:picChg>
        <pc:picChg chg="del">
          <ac:chgData name="Eldert Grootenboer" userId="3fe8758b2c2b58d2" providerId="LiveId" clId="{F207B58E-71A0-4500-9DCE-2231CF22FF6C}" dt="2019-05-17T07:25:18.763" v="676" actId="478"/>
          <ac:picMkLst>
            <pc:docMk/>
            <pc:sldMk cId="4058980263" sldId="1964"/>
            <ac:picMk id="24" creationId="{2F8B5D23-7005-42D5-B60F-B5BB73E48FDF}"/>
          </ac:picMkLst>
        </pc:picChg>
        <pc:picChg chg="del">
          <ac:chgData name="Eldert Grootenboer" userId="3fe8758b2c2b58d2" providerId="LiveId" clId="{F207B58E-71A0-4500-9DCE-2231CF22FF6C}" dt="2019-05-17T07:25:18.763" v="676" actId="478"/>
          <ac:picMkLst>
            <pc:docMk/>
            <pc:sldMk cId="4058980263" sldId="1964"/>
            <ac:picMk id="47" creationId="{764F30AB-649F-4C45-A15B-63C237AA1E9F}"/>
          </ac:picMkLst>
        </pc:picChg>
        <pc:picChg chg="del">
          <ac:chgData name="Eldert Grootenboer" userId="3fe8758b2c2b58d2" providerId="LiveId" clId="{F207B58E-71A0-4500-9DCE-2231CF22FF6C}" dt="2019-05-17T07:25:18.763" v="676" actId="478"/>
          <ac:picMkLst>
            <pc:docMk/>
            <pc:sldMk cId="4058980263" sldId="1964"/>
            <ac:picMk id="48" creationId="{39BD0D17-A12C-4AA5-BD68-7EF5C2D7B5E0}"/>
          </ac:picMkLst>
        </pc:picChg>
        <pc:picChg chg="del">
          <ac:chgData name="Eldert Grootenboer" userId="3fe8758b2c2b58d2" providerId="LiveId" clId="{F207B58E-71A0-4500-9DCE-2231CF22FF6C}" dt="2019-05-17T07:25:18.763" v="676" actId="478"/>
          <ac:picMkLst>
            <pc:docMk/>
            <pc:sldMk cId="4058980263" sldId="1964"/>
            <ac:picMk id="49" creationId="{E26CCFA6-B0A8-49E6-9DD5-F5063641BA5A}"/>
          </ac:picMkLst>
        </pc:picChg>
        <pc:picChg chg="del">
          <ac:chgData name="Eldert Grootenboer" userId="3fe8758b2c2b58d2" providerId="LiveId" clId="{F207B58E-71A0-4500-9DCE-2231CF22FF6C}" dt="2019-05-17T07:25:18.763" v="676" actId="478"/>
          <ac:picMkLst>
            <pc:docMk/>
            <pc:sldMk cId="4058980263" sldId="1964"/>
            <ac:picMk id="50" creationId="{5CC7AFFA-676B-4BAF-B722-676244019E00}"/>
          </ac:picMkLst>
        </pc:picChg>
        <pc:picChg chg="del">
          <ac:chgData name="Eldert Grootenboer" userId="3fe8758b2c2b58d2" providerId="LiveId" clId="{F207B58E-71A0-4500-9DCE-2231CF22FF6C}" dt="2019-05-17T07:25:18.763" v="676" actId="478"/>
          <ac:picMkLst>
            <pc:docMk/>
            <pc:sldMk cId="4058980263" sldId="1964"/>
            <ac:picMk id="51" creationId="{941524AD-D83B-4CCD-B1AE-B08601908B68}"/>
          </ac:picMkLst>
        </pc:picChg>
        <pc:picChg chg="del">
          <ac:chgData name="Eldert Grootenboer" userId="3fe8758b2c2b58d2" providerId="LiveId" clId="{F207B58E-71A0-4500-9DCE-2231CF22FF6C}" dt="2019-05-17T07:25:18.763" v="676" actId="478"/>
          <ac:picMkLst>
            <pc:docMk/>
            <pc:sldMk cId="4058980263" sldId="1964"/>
            <ac:picMk id="52" creationId="{C4DA507A-BC50-4C3B-8768-A70D3674D9ED}"/>
          </ac:picMkLst>
        </pc:picChg>
        <pc:picChg chg="del">
          <ac:chgData name="Eldert Grootenboer" userId="3fe8758b2c2b58d2" providerId="LiveId" clId="{F207B58E-71A0-4500-9DCE-2231CF22FF6C}" dt="2019-05-17T07:25:18.763" v="676" actId="478"/>
          <ac:picMkLst>
            <pc:docMk/>
            <pc:sldMk cId="4058980263" sldId="1964"/>
            <ac:picMk id="53" creationId="{0F8251ED-30AE-4822-82DC-46F46DAE7495}"/>
          </ac:picMkLst>
        </pc:picChg>
        <pc:picChg chg="add mod">
          <ac:chgData name="Eldert Grootenboer" userId="3fe8758b2c2b58d2" providerId="LiveId" clId="{F207B58E-71A0-4500-9DCE-2231CF22FF6C}" dt="2019-05-17T07:35:02.333" v="714" actId="1038"/>
          <ac:picMkLst>
            <pc:docMk/>
            <pc:sldMk cId="4058980263" sldId="1964"/>
            <ac:picMk id="4098" creationId="{520C8406-F51D-4978-A1F0-85098177C24E}"/>
          </ac:picMkLst>
        </pc:picChg>
        <pc:picChg chg="add del mod">
          <ac:chgData name="Eldert Grootenboer" userId="3fe8758b2c2b58d2" providerId="LiveId" clId="{F207B58E-71A0-4500-9DCE-2231CF22FF6C}" dt="2019-05-17T07:33:18.780" v="690" actId="478"/>
          <ac:picMkLst>
            <pc:docMk/>
            <pc:sldMk cId="4058980263" sldId="1964"/>
            <ac:picMk id="4100" creationId="{5CC25017-D094-4590-98A3-F0F70FC5A6BB}"/>
          </ac:picMkLst>
        </pc:picChg>
        <pc:picChg chg="add mod">
          <ac:chgData name="Eldert Grootenboer" userId="3fe8758b2c2b58d2" providerId="LiveId" clId="{F207B58E-71A0-4500-9DCE-2231CF22FF6C}" dt="2019-05-17T07:35:02.333" v="714" actId="1038"/>
          <ac:picMkLst>
            <pc:docMk/>
            <pc:sldMk cId="4058980263" sldId="1964"/>
            <ac:picMk id="4102" creationId="{90D96228-4406-4742-85D1-046CBA17672D}"/>
          </ac:picMkLst>
        </pc:picChg>
        <pc:picChg chg="add mod">
          <ac:chgData name="Eldert Grootenboer" userId="3fe8758b2c2b58d2" providerId="LiveId" clId="{F207B58E-71A0-4500-9DCE-2231CF22FF6C}" dt="2019-05-17T07:35:02.333" v="714" actId="1038"/>
          <ac:picMkLst>
            <pc:docMk/>
            <pc:sldMk cId="4058980263" sldId="1964"/>
            <ac:picMk id="4104" creationId="{5D0A853F-B1C7-46EB-868F-4B717D5AE8F0}"/>
          </ac:picMkLst>
        </pc:picChg>
        <pc:picChg chg="add mod">
          <ac:chgData name="Eldert Grootenboer" userId="3fe8758b2c2b58d2" providerId="LiveId" clId="{F207B58E-71A0-4500-9DCE-2231CF22FF6C}" dt="2019-05-17T07:35:02.333" v="714" actId="1038"/>
          <ac:picMkLst>
            <pc:docMk/>
            <pc:sldMk cId="4058980263" sldId="1964"/>
            <ac:picMk id="4106" creationId="{FF1DDABD-824C-4965-AA12-3C8C0B6C1958}"/>
          </ac:picMkLst>
        </pc:picChg>
        <pc:cxnChg chg="add mod">
          <ac:chgData name="Eldert Grootenboer" userId="3fe8758b2c2b58d2" providerId="LiveId" clId="{F207B58E-71A0-4500-9DCE-2231CF22FF6C}" dt="2019-05-17T07:35:10.206" v="715" actId="11529"/>
          <ac:cxnSpMkLst>
            <pc:docMk/>
            <pc:sldMk cId="4058980263" sldId="1964"/>
            <ac:cxnSpMk id="7" creationId="{03E45F5A-FF02-4EE1-8C5E-4DDB0291B199}"/>
          </ac:cxnSpMkLst>
        </pc:cxnChg>
        <pc:cxnChg chg="add mod">
          <ac:chgData name="Eldert Grootenboer" userId="3fe8758b2c2b58d2" providerId="LiveId" clId="{F207B58E-71A0-4500-9DCE-2231CF22FF6C}" dt="2019-05-17T07:35:13.693" v="716" actId="11529"/>
          <ac:cxnSpMkLst>
            <pc:docMk/>
            <pc:sldMk cId="4058980263" sldId="1964"/>
            <ac:cxnSpMk id="9" creationId="{FCC7468F-9EA5-497B-A5DB-D9D8690784FA}"/>
          </ac:cxnSpMkLst>
        </pc:cxnChg>
        <pc:cxnChg chg="add mod">
          <ac:chgData name="Eldert Grootenboer" userId="3fe8758b2c2b58d2" providerId="LiveId" clId="{F207B58E-71A0-4500-9DCE-2231CF22FF6C}" dt="2019-05-17T07:35:17.390" v="717" actId="11529"/>
          <ac:cxnSpMkLst>
            <pc:docMk/>
            <pc:sldMk cId="4058980263" sldId="1964"/>
            <ac:cxnSpMk id="11" creationId="{45A052A5-561B-4063-97CA-3A3AA4966FAF}"/>
          </ac:cxnSpMkLst>
        </pc:cxnChg>
        <pc:cxnChg chg="add mod">
          <ac:chgData name="Eldert Grootenboer" userId="3fe8758b2c2b58d2" providerId="LiveId" clId="{F207B58E-71A0-4500-9DCE-2231CF22FF6C}" dt="2019-05-17T07:35:21.413" v="718" actId="11529"/>
          <ac:cxnSpMkLst>
            <pc:docMk/>
            <pc:sldMk cId="4058980263" sldId="1964"/>
            <ac:cxnSpMk id="14" creationId="{46126256-0D6E-4918-B2F9-229896A28114}"/>
          </ac:cxnSpMkLst>
        </pc:cxnChg>
        <pc:cxnChg chg="del">
          <ac:chgData name="Eldert Grootenboer" userId="3fe8758b2c2b58d2" providerId="LiveId" clId="{F207B58E-71A0-4500-9DCE-2231CF22FF6C}" dt="2019-05-17T07:25:18.763" v="676" actId="478"/>
          <ac:cxnSpMkLst>
            <pc:docMk/>
            <pc:sldMk cId="4058980263" sldId="1964"/>
            <ac:cxnSpMk id="27" creationId="{A66502A8-39F6-4795-81D8-0E6E50B1451B}"/>
          </ac:cxnSpMkLst>
        </pc:cxnChg>
        <pc:cxnChg chg="del">
          <ac:chgData name="Eldert Grootenboer" userId="3fe8758b2c2b58d2" providerId="LiveId" clId="{F207B58E-71A0-4500-9DCE-2231CF22FF6C}" dt="2019-05-17T07:25:18.763" v="676" actId="478"/>
          <ac:cxnSpMkLst>
            <pc:docMk/>
            <pc:sldMk cId="4058980263" sldId="1964"/>
            <ac:cxnSpMk id="41" creationId="{BB638A1F-37BA-4B30-B4DD-3F1FEBFEA199}"/>
          </ac:cxnSpMkLst>
        </pc:cxnChg>
        <pc:cxnChg chg="del">
          <ac:chgData name="Eldert Grootenboer" userId="3fe8758b2c2b58d2" providerId="LiveId" clId="{F207B58E-71A0-4500-9DCE-2231CF22FF6C}" dt="2019-05-17T07:25:18.763" v="676" actId="478"/>
          <ac:cxnSpMkLst>
            <pc:docMk/>
            <pc:sldMk cId="4058980263" sldId="1964"/>
            <ac:cxnSpMk id="43" creationId="{EEACCFB8-9678-4836-9FF4-07E7645D702E}"/>
          </ac:cxnSpMkLst>
        </pc:cxnChg>
        <pc:cxnChg chg="del">
          <ac:chgData name="Eldert Grootenboer" userId="3fe8758b2c2b58d2" providerId="LiveId" clId="{F207B58E-71A0-4500-9DCE-2231CF22FF6C}" dt="2019-05-17T07:25:18.763" v="676" actId="478"/>
          <ac:cxnSpMkLst>
            <pc:docMk/>
            <pc:sldMk cId="4058980263" sldId="1964"/>
            <ac:cxnSpMk id="45" creationId="{2E6C58E3-69E9-4D0C-AB2B-6F36ACAD227C}"/>
          </ac:cxnSpMkLst>
        </pc:cxnChg>
      </pc:sldChg>
      <pc:sldChg chg="addSp delSp modSp add modTransition modAnim modNotesTx">
        <pc:chgData name="Eldert Grootenboer" userId="3fe8758b2c2b58d2" providerId="LiveId" clId="{F207B58E-71A0-4500-9DCE-2231CF22FF6C}" dt="2019-06-05T10:56:01.036" v="1315"/>
        <pc:sldMkLst>
          <pc:docMk/>
          <pc:sldMk cId="386901824" sldId="1970"/>
        </pc:sldMkLst>
        <pc:spChg chg="del">
          <ac:chgData name="Eldert Grootenboer" userId="3fe8758b2c2b58d2" providerId="LiveId" clId="{F207B58E-71A0-4500-9DCE-2231CF22FF6C}" dt="2019-05-17T07:40:42.612" v="778" actId="478"/>
          <ac:spMkLst>
            <pc:docMk/>
            <pc:sldMk cId="386901824" sldId="1970"/>
            <ac:spMk id="3" creationId="{00000000-0000-0000-0000-000000000000}"/>
          </ac:spMkLst>
        </pc:spChg>
        <pc:spChg chg="del">
          <ac:chgData name="Eldert Grootenboer" userId="3fe8758b2c2b58d2" providerId="LiveId" clId="{F207B58E-71A0-4500-9DCE-2231CF22FF6C}" dt="2019-05-17T07:40:42.612" v="778" actId="478"/>
          <ac:spMkLst>
            <pc:docMk/>
            <pc:sldMk cId="386901824" sldId="1970"/>
            <ac:spMk id="15" creationId="{2638A529-B19E-496E-AF3C-79A10CB77CE7}"/>
          </ac:spMkLst>
        </pc:spChg>
        <pc:spChg chg="add mod">
          <ac:chgData name="Eldert Grootenboer" userId="3fe8758b2c2b58d2" providerId="LiveId" clId="{F207B58E-71A0-4500-9DCE-2231CF22FF6C}" dt="2019-05-17T07:42:25.066" v="802" actId="1076"/>
          <ac:spMkLst>
            <pc:docMk/>
            <pc:sldMk cId="386901824" sldId="1970"/>
            <ac:spMk id="22" creationId="{C9457BBF-5569-4843-9B86-9AF3C5E71020}"/>
          </ac:spMkLst>
        </pc:spChg>
        <pc:picChg chg="del">
          <ac:chgData name="Eldert Grootenboer" userId="3fe8758b2c2b58d2" providerId="LiveId" clId="{F207B58E-71A0-4500-9DCE-2231CF22FF6C}" dt="2019-05-17T07:40:42.612" v="778" actId="478"/>
          <ac:picMkLst>
            <pc:docMk/>
            <pc:sldMk cId="386901824" sldId="1970"/>
            <ac:picMk id="5"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7"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8"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11"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12" creationId="{00000000-0000-0000-0000-000000000000}"/>
          </ac:picMkLst>
        </pc:picChg>
        <pc:picChg chg="del">
          <ac:chgData name="Eldert Grootenboer" userId="3fe8758b2c2b58d2" providerId="LiveId" clId="{F207B58E-71A0-4500-9DCE-2231CF22FF6C}" dt="2019-05-17T07:40:42.612" v="778" actId="478"/>
          <ac:picMkLst>
            <pc:docMk/>
            <pc:sldMk cId="386901824" sldId="1970"/>
            <ac:picMk id="16" creationId="{7E9E4BB2-88E4-464A-A57F-2B899D232F62}"/>
          </ac:picMkLst>
        </pc:picChg>
        <pc:picChg chg="add mod">
          <ac:chgData name="Eldert Grootenboer" userId="3fe8758b2c2b58d2" providerId="LiveId" clId="{F207B58E-71A0-4500-9DCE-2231CF22FF6C}" dt="2019-05-17T07:42:43.698" v="805" actId="1076"/>
          <ac:picMkLst>
            <pc:docMk/>
            <pc:sldMk cId="386901824" sldId="1970"/>
            <ac:picMk id="18" creationId="{B2DA7C3B-9BCB-4962-A970-8EBE7878517B}"/>
          </ac:picMkLst>
        </pc:picChg>
        <pc:picChg chg="add mod">
          <ac:chgData name="Eldert Grootenboer" userId="3fe8758b2c2b58d2" providerId="LiveId" clId="{F207B58E-71A0-4500-9DCE-2231CF22FF6C}" dt="2019-05-17T07:41:51.201" v="796" actId="1076"/>
          <ac:picMkLst>
            <pc:docMk/>
            <pc:sldMk cId="386901824" sldId="1970"/>
            <ac:picMk id="20" creationId="{8D98A2FD-F336-45BE-BC88-0BEDEE7BFD0C}"/>
          </ac:picMkLst>
        </pc:picChg>
        <pc:picChg chg="add mod">
          <ac:chgData name="Eldert Grootenboer" userId="3fe8758b2c2b58d2" providerId="LiveId" clId="{F207B58E-71A0-4500-9DCE-2231CF22FF6C}" dt="2019-05-17T07:42:20.941" v="801" actId="12789"/>
          <ac:picMkLst>
            <pc:docMk/>
            <pc:sldMk cId="386901824" sldId="1970"/>
            <ac:picMk id="21" creationId="{87ECFF2E-2283-4FF0-AD7A-259243F2F46B}"/>
          </ac:picMkLst>
        </pc:picChg>
        <pc:cxnChg chg="add mod">
          <ac:chgData name="Eldert Grootenboer" userId="3fe8758b2c2b58d2" providerId="LiveId" clId="{F207B58E-71A0-4500-9DCE-2231CF22FF6C}" dt="2019-05-17T07:42:25.066" v="802" actId="1076"/>
          <ac:cxnSpMkLst>
            <pc:docMk/>
            <pc:sldMk cId="386901824" sldId="1970"/>
            <ac:cxnSpMk id="6" creationId="{29371B04-EA1F-4BCE-9391-E4A72AF2488B}"/>
          </ac:cxnSpMkLst>
        </pc:cxnChg>
        <pc:cxnChg chg="del">
          <ac:chgData name="Eldert Grootenboer" userId="3fe8758b2c2b58d2" providerId="LiveId" clId="{F207B58E-71A0-4500-9DCE-2231CF22FF6C}" dt="2019-05-17T07:40:42.612" v="778" actId="478"/>
          <ac:cxnSpMkLst>
            <pc:docMk/>
            <pc:sldMk cId="386901824" sldId="1970"/>
            <ac:cxnSpMk id="10" creationId="{88FAB192-244F-459C-BE58-D341A8FBC61B}"/>
          </ac:cxnSpMkLst>
        </pc:cxnChg>
        <pc:cxnChg chg="del">
          <ac:chgData name="Eldert Grootenboer" userId="3fe8758b2c2b58d2" providerId="LiveId" clId="{F207B58E-71A0-4500-9DCE-2231CF22FF6C}" dt="2019-05-17T07:40:42.612" v="778" actId="478"/>
          <ac:cxnSpMkLst>
            <pc:docMk/>
            <pc:sldMk cId="386901824" sldId="1970"/>
            <ac:cxnSpMk id="14" creationId="{00000000-0000-0000-0000-000000000000}"/>
          </ac:cxnSpMkLst>
        </pc:cxnChg>
        <pc:cxnChg chg="del">
          <ac:chgData name="Eldert Grootenboer" userId="3fe8758b2c2b58d2" providerId="LiveId" clId="{F207B58E-71A0-4500-9DCE-2231CF22FF6C}" dt="2019-05-17T07:40:42.612" v="778" actId="478"/>
          <ac:cxnSpMkLst>
            <pc:docMk/>
            <pc:sldMk cId="386901824" sldId="1970"/>
            <ac:cxnSpMk id="17" creationId="{135C322F-DF63-4A8E-AC97-E3A2F2A1E1B4}"/>
          </ac:cxnSpMkLst>
        </pc:cxnChg>
        <pc:cxnChg chg="del">
          <ac:chgData name="Eldert Grootenboer" userId="3fe8758b2c2b58d2" providerId="LiveId" clId="{F207B58E-71A0-4500-9DCE-2231CF22FF6C}" dt="2019-05-17T07:40:42.612" v="778" actId="478"/>
          <ac:cxnSpMkLst>
            <pc:docMk/>
            <pc:sldMk cId="386901824" sldId="1970"/>
            <ac:cxnSpMk id="19" creationId="{5698901D-7D86-4B19-89E6-76851E3DDFE4}"/>
          </ac:cxnSpMkLst>
        </pc:cxnChg>
        <pc:cxnChg chg="del">
          <ac:chgData name="Eldert Grootenboer" userId="3fe8758b2c2b58d2" providerId="LiveId" clId="{F207B58E-71A0-4500-9DCE-2231CF22FF6C}" dt="2019-05-17T07:40:42.612" v="778" actId="478"/>
          <ac:cxnSpMkLst>
            <pc:docMk/>
            <pc:sldMk cId="386901824" sldId="1970"/>
            <ac:cxnSpMk id="23" creationId="{39AF44E2-E311-4487-9125-033C1E9EAF1B}"/>
          </ac:cxnSpMkLst>
        </pc:cxnChg>
        <pc:cxnChg chg="add mod">
          <ac:chgData name="Eldert Grootenboer" userId="3fe8758b2c2b58d2" providerId="LiveId" clId="{F207B58E-71A0-4500-9DCE-2231CF22FF6C}" dt="2019-05-17T07:42:43.698" v="805" actId="1076"/>
          <ac:cxnSpMkLst>
            <pc:docMk/>
            <pc:sldMk cId="386901824" sldId="1970"/>
            <ac:cxnSpMk id="25" creationId="{9E06B9C7-130F-49A8-BA8F-15AF152C1432}"/>
          </ac:cxnSpMkLst>
        </pc:cxnChg>
        <pc:cxnChg chg="del">
          <ac:chgData name="Eldert Grootenboer" userId="3fe8758b2c2b58d2" providerId="LiveId" clId="{F207B58E-71A0-4500-9DCE-2231CF22FF6C}" dt="2019-05-17T07:40:42.612" v="778" actId="478"/>
          <ac:cxnSpMkLst>
            <pc:docMk/>
            <pc:sldMk cId="386901824" sldId="1970"/>
            <ac:cxnSpMk id="27" creationId="{C8955F18-2424-43AE-AD22-B3345204DFEF}"/>
          </ac:cxnSpMkLst>
        </pc:cxnChg>
        <pc:cxnChg chg="add mod">
          <ac:chgData name="Eldert Grootenboer" userId="3fe8758b2c2b58d2" providerId="LiveId" clId="{F207B58E-71A0-4500-9DCE-2231CF22FF6C}" dt="2019-05-17T07:42:34.563" v="804" actId="11529"/>
          <ac:cxnSpMkLst>
            <pc:docMk/>
            <pc:sldMk cId="386901824" sldId="1970"/>
            <ac:cxnSpMk id="28" creationId="{91BC345F-1265-4B03-9059-B24B029E8C3C}"/>
          </ac:cxnSpMkLst>
        </pc:cxnChg>
      </pc:sldChg>
      <pc:sldChg chg="addSp delSp modSp add addAnim delAnim modAnim modNotesTx">
        <pc:chgData name="Eldert Grootenboer" userId="3fe8758b2c2b58d2" providerId="LiveId" clId="{F207B58E-71A0-4500-9DCE-2231CF22FF6C}" dt="2019-05-17T07:54:56.772" v="940"/>
        <pc:sldMkLst>
          <pc:docMk/>
          <pc:sldMk cId="3007631351" sldId="1973"/>
        </pc:sldMkLst>
        <pc:spChg chg="add">
          <ac:chgData name="Eldert Grootenboer" userId="3fe8758b2c2b58d2" providerId="LiveId" clId="{F207B58E-71A0-4500-9DCE-2231CF22FF6C}" dt="2019-05-17T07:45:24.192" v="869"/>
          <ac:spMkLst>
            <pc:docMk/>
            <pc:sldMk cId="3007631351" sldId="1973"/>
            <ac:spMk id="17" creationId="{EC43332C-A15A-4F10-9578-08E9AE64023A}"/>
          </ac:spMkLst>
        </pc:spChg>
        <pc:spChg chg="del">
          <ac:chgData name="Eldert Grootenboer" userId="3fe8758b2c2b58d2" providerId="LiveId" clId="{F207B58E-71A0-4500-9DCE-2231CF22FF6C}" dt="2019-05-17T07:44:19.114" v="850" actId="478"/>
          <ac:spMkLst>
            <pc:docMk/>
            <pc:sldMk cId="3007631351" sldId="1973"/>
            <ac:spMk id="22" creationId="{C9457BBF-5569-4843-9B86-9AF3C5E71020}"/>
          </ac:spMkLst>
        </pc:spChg>
        <pc:grpChg chg="add del mod">
          <ac:chgData name="Eldert Grootenboer" userId="3fe8758b2c2b58d2" providerId="LiveId" clId="{F207B58E-71A0-4500-9DCE-2231CF22FF6C}" dt="2019-05-17T07:45:13.221" v="867" actId="165"/>
          <ac:grpSpMkLst>
            <pc:docMk/>
            <pc:sldMk cId="3007631351" sldId="1973"/>
            <ac:grpSpMk id="3" creationId="{40EAA10B-4E9C-4BE4-B6D5-4D02A75E51FD}"/>
          </ac:grpSpMkLst>
        </pc:grpChg>
        <pc:picChg chg="add del mod">
          <ac:chgData name="Eldert Grootenboer" userId="3fe8758b2c2b58d2" providerId="LiveId" clId="{F207B58E-71A0-4500-9DCE-2231CF22FF6C}" dt="2019-05-17T07:45:16.977" v="868" actId="1076"/>
          <ac:picMkLst>
            <pc:docMk/>
            <pc:sldMk cId="3007631351" sldId="1973"/>
            <ac:picMk id="10" creationId="{3CCA5EA5-D7EF-4F16-857E-EF65408C22B5}"/>
          </ac:picMkLst>
        </pc:picChg>
        <pc:picChg chg="add del mod">
          <ac:chgData name="Eldert Grootenboer" userId="3fe8758b2c2b58d2" providerId="LiveId" clId="{F207B58E-71A0-4500-9DCE-2231CF22FF6C}" dt="2019-05-17T07:44:50.356" v="859" actId="478"/>
          <ac:picMkLst>
            <pc:docMk/>
            <pc:sldMk cId="3007631351" sldId="1973"/>
            <ac:picMk id="11" creationId="{D19851A6-6BE7-4495-AFF1-5884C627BDC5}"/>
          </ac:picMkLst>
        </pc:picChg>
        <pc:picChg chg="add mod topLvl">
          <ac:chgData name="Eldert Grootenboer" userId="3fe8758b2c2b58d2" providerId="LiveId" clId="{F207B58E-71A0-4500-9DCE-2231CF22FF6C}" dt="2019-05-17T07:45:13.221" v="867" actId="165"/>
          <ac:picMkLst>
            <pc:docMk/>
            <pc:sldMk cId="3007631351" sldId="1973"/>
            <ac:picMk id="12" creationId="{19AB9283-4993-412A-931D-E5F13617C973}"/>
          </ac:picMkLst>
        </pc:picChg>
        <pc:picChg chg="add mod topLvl">
          <ac:chgData name="Eldert Grootenboer" userId="3fe8758b2c2b58d2" providerId="LiveId" clId="{F207B58E-71A0-4500-9DCE-2231CF22FF6C}" dt="2019-05-17T07:45:13.221" v="867" actId="165"/>
          <ac:picMkLst>
            <pc:docMk/>
            <pc:sldMk cId="3007631351" sldId="1973"/>
            <ac:picMk id="13" creationId="{00978D8C-0589-4223-A159-B10E1E5456EC}"/>
          </ac:picMkLst>
        </pc:picChg>
        <pc:picChg chg="add mod topLvl">
          <ac:chgData name="Eldert Grootenboer" userId="3fe8758b2c2b58d2" providerId="LiveId" clId="{F207B58E-71A0-4500-9DCE-2231CF22FF6C}" dt="2019-05-17T07:45:13.221" v="867" actId="165"/>
          <ac:picMkLst>
            <pc:docMk/>
            <pc:sldMk cId="3007631351" sldId="1973"/>
            <ac:picMk id="14" creationId="{4CCD55AE-A4F8-433E-8915-2A88662FE37D}"/>
          </ac:picMkLst>
        </pc:picChg>
        <pc:picChg chg="add mod topLvl">
          <ac:chgData name="Eldert Grootenboer" userId="3fe8758b2c2b58d2" providerId="LiveId" clId="{F207B58E-71A0-4500-9DCE-2231CF22FF6C}" dt="2019-05-17T07:45:13.221" v="867" actId="165"/>
          <ac:picMkLst>
            <pc:docMk/>
            <pc:sldMk cId="3007631351" sldId="1973"/>
            <ac:picMk id="15" creationId="{77009789-DD6B-4CA3-AE04-1049C6A9C859}"/>
          </ac:picMkLst>
        </pc:picChg>
        <pc:picChg chg="del">
          <ac:chgData name="Eldert Grootenboer" userId="3fe8758b2c2b58d2" providerId="LiveId" clId="{F207B58E-71A0-4500-9DCE-2231CF22FF6C}" dt="2019-05-17T07:44:19.114" v="850" actId="478"/>
          <ac:picMkLst>
            <pc:docMk/>
            <pc:sldMk cId="3007631351" sldId="1973"/>
            <ac:picMk id="18" creationId="{B2DA7C3B-9BCB-4962-A970-8EBE7878517B}"/>
          </ac:picMkLst>
        </pc:picChg>
        <pc:picChg chg="del">
          <ac:chgData name="Eldert Grootenboer" userId="3fe8758b2c2b58d2" providerId="LiveId" clId="{F207B58E-71A0-4500-9DCE-2231CF22FF6C}" dt="2019-05-17T07:44:19.114" v="850" actId="478"/>
          <ac:picMkLst>
            <pc:docMk/>
            <pc:sldMk cId="3007631351" sldId="1973"/>
            <ac:picMk id="20" creationId="{8D98A2FD-F336-45BE-BC88-0BEDEE7BFD0C}"/>
          </ac:picMkLst>
        </pc:picChg>
        <pc:picChg chg="del">
          <ac:chgData name="Eldert Grootenboer" userId="3fe8758b2c2b58d2" providerId="LiveId" clId="{F207B58E-71A0-4500-9DCE-2231CF22FF6C}" dt="2019-05-17T07:44:19.114" v="850" actId="478"/>
          <ac:picMkLst>
            <pc:docMk/>
            <pc:sldMk cId="3007631351" sldId="1973"/>
            <ac:picMk id="21" creationId="{87ECFF2E-2283-4FF0-AD7A-259243F2F46B}"/>
          </ac:picMkLst>
        </pc:picChg>
        <pc:cxnChg chg="add mod">
          <ac:chgData name="Eldert Grootenboer" userId="3fe8758b2c2b58d2" providerId="LiveId" clId="{F207B58E-71A0-4500-9DCE-2231CF22FF6C}" dt="2019-05-17T07:45:29.946" v="870" actId="11529"/>
          <ac:cxnSpMkLst>
            <pc:docMk/>
            <pc:sldMk cId="3007631351" sldId="1973"/>
            <ac:cxnSpMk id="5" creationId="{1D7E9E58-C86A-4595-B02A-5DCE1AA5B3A4}"/>
          </ac:cxnSpMkLst>
        </pc:cxnChg>
        <pc:cxnChg chg="del mod">
          <ac:chgData name="Eldert Grootenboer" userId="3fe8758b2c2b58d2" providerId="LiveId" clId="{F207B58E-71A0-4500-9DCE-2231CF22FF6C}" dt="2019-05-17T07:44:19.114" v="850" actId="478"/>
          <ac:cxnSpMkLst>
            <pc:docMk/>
            <pc:sldMk cId="3007631351" sldId="1973"/>
            <ac:cxnSpMk id="6" creationId="{29371B04-EA1F-4BCE-9391-E4A72AF2488B}"/>
          </ac:cxnSpMkLst>
        </pc:cxnChg>
        <pc:cxnChg chg="add mod">
          <ac:chgData name="Eldert Grootenboer" userId="3fe8758b2c2b58d2" providerId="LiveId" clId="{F207B58E-71A0-4500-9DCE-2231CF22FF6C}" dt="2019-05-17T07:45:37.424" v="871" actId="11529"/>
          <ac:cxnSpMkLst>
            <pc:docMk/>
            <pc:sldMk cId="3007631351" sldId="1973"/>
            <ac:cxnSpMk id="8" creationId="{5DF20C99-3338-4020-8A84-19715DA0248E}"/>
          </ac:cxnSpMkLst>
        </pc:cxnChg>
        <pc:cxnChg chg="del mod">
          <ac:chgData name="Eldert Grootenboer" userId="3fe8758b2c2b58d2" providerId="LiveId" clId="{F207B58E-71A0-4500-9DCE-2231CF22FF6C}" dt="2019-05-17T07:44:19.114" v="850" actId="478"/>
          <ac:cxnSpMkLst>
            <pc:docMk/>
            <pc:sldMk cId="3007631351" sldId="1973"/>
            <ac:cxnSpMk id="25" creationId="{9E06B9C7-130F-49A8-BA8F-15AF152C1432}"/>
          </ac:cxnSpMkLst>
        </pc:cxnChg>
        <pc:cxnChg chg="del mod">
          <ac:chgData name="Eldert Grootenboer" userId="3fe8758b2c2b58d2" providerId="LiveId" clId="{F207B58E-71A0-4500-9DCE-2231CF22FF6C}" dt="2019-05-17T07:44:19.114" v="850" actId="478"/>
          <ac:cxnSpMkLst>
            <pc:docMk/>
            <pc:sldMk cId="3007631351" sldId="1973"/>
            <ac:cxnSpMk id="28" creationId="{91BC345F-1265-4B03-9059-B24B029E8C3C}"/>
          </ac:cxnSpMkLst>
        </pc:cxnChg>
      </pc:sldChg>
      <pc:sldChg chg="modTransition">
        <pc:chgData name="Eldert Grootenboer" userId="3fe8758b2c2b58d2" providerId="LiveId" clId="{F207B58E-71A0-4500-9DCE-2231CF22FF6C}" dt="2019-06-05T10:55:26.515" v="1302"/>
        <pc:sldMkLst>
          <pc:docMk/>
          <pc:sldMk cId="3192170334" sldId="1978"/>
        </pc:sldMkLst>
      </pc:sldChg>
      <pc:sldChg chg="modTransition">
        <pc:chgData name="Eldert Grootenboer" userId="3fe8758b2c2b58d2" providerId="LiveId" clId="{F207B58E-71A0-4500-9DCE-2231CF22FF6C}" dt="2019-06-05T10:55:38.088" v="1306"/>
        <pc:sldMkLst>
          <pc:docMk/>
          <pc:sldMk cId="1678820348" sldId="1979"/>
        </pc:sldMkLst>
      </pc:sldChg>
      <pc:sldChg chg="modTransition">
        <pc:chgData name="Eldert Grootenboer" userId="3fe8758b2c2b58d2" providerId="LiveId" clId="{F207B58E-71A0-4500-9DCE-2231CF22FF6C}" dt="2019-06-05T10:56:03.897" v="1316"/>
        <pc:sldMkLst>
          <pc:docMk/>
          <pc:sldMk cId="61814739" sldId="1980"/>
        </pc:sldMkLst>
      </pc:sldChg>
      <pc:sldChg chg="addSp delSp modSp add modAnim">
        <pc:chgData name="Eldert Grootenboer" userId="3fe8758b2c2b58d2" providerId="LiveId" clId="{F207B58E-71A0-4500-9DCE-2231CF22FF6C}" dt="2019-06-06T11:59:29.662" v="1451"/>
        <pc:sldMkLst>
          <pc:docMk/>
          <pc:sldMk cId="4037516589" sldId="1983"/>
        </pc:sldMkLst>
        <pc:spChg chg="del">
          <ac:chgData name="Eldert Grootenboer" userId="3fe8758b2c2b58d2" providerId="LiveId" clId="{F207B58E-71A0-4500-9DCE-2231CF22FF6C}" dt="2019-06-06T11:56:16.231" v="1320"/>
          <ac:spMkLst>
            <pc:docMk/>
            <pc:sldMk cId="4037516589" sldId="1983"/>
            <ac:spMk id="2" creationId="{4ED96C2C-AF27-4E3B-BBD6-85F05563A5A5}"/>
          </ac:spMkLst>
        </pc:spChg>
        <pc:spChg chg="del">
          <ac:chgData name="Eldert Grootenboer" userId="3fe8758b2c2b58d2" providerId="LiveId" clId="{F207B58E-71A0-4500-9DCE-2231CF22FF6C}" dt="2019-06-06T11:56:16.231" v="1320"/>
          <ac:spMkLst>
            <pc:docMk/>
            <pc:sldMk cId="4037516589" sldId="1983"/>
            <ac:spMk id="3" creationId="{8CFEF5C7-4128-46D6-8136-4C5F04614205}"/>
          </ac:spMkLst>
        </pc:spChg>
        <pc:spChg chg="add mod">
          <ac:chgData name="Eldert Grootenboer" userId="3fe8758b2c2b58d2" providerId="LiveId" clId="{F207B58E-71A0-4500-9DCE-2231CF22FF6C}" dt="2019-06-06T11:56:23.809" v="1336" actId="20577"/>
          <ac:spMkLst>
            <pc:docMk/>
            <pc:sldMk cId="4037516589" sldId="1983"/>
            <ac:spMk id="4" creationId="{82379A0F-7CC2-43E4-80BE-5A5C9F6B599A}"/>
          </ac:spMkLst>
        </pc:spChg>
        <pc:spChg chg="add mod">
          <ac:chgData name="Eldert Grootenboer" userId="3fe8758b2c2b58d2" providerId="LiveId" clId="{F207B58E-71A0-4500-9DCE-2231CF22FF6C}" dt="2019-06-06T11:59:17.819" v="1449" actId="20577"/>
          <ac:spMkLst>
            <pc:docMk/>
            <pc:sldMk cId="4037516589" sldId="1983"/>
            <ac:spMk id="5" creationId="{C50513D2-A053-42F9-9BCA-DE0DC2DB0BC8}"/>
          </ac:spMkLst>
        </pc:spChg>
      </pc:sldChg>
      <pc:sldMasterChg chg="delSldLayout">
        <pc:chgData name="Eldert Grootenboer" userId="3fe8758b2c2b58d2" providerId="LiveId" clId="{F207B58E-71A0-4500-9DCE-2231CF22FF6C}" dt="2019-06-05T10:48:05.740" v="1280" actId="2696"/>
        <pc:sldMasterMkLst>
          <pc:docMk/>
          <pc:sldMasterMk cId="1044987156" sldId="2147483660"/>
        </pc:sldMasterMkLst>
      </pc:sldMasterChg>
      <pc:sldMasterChg chg="delSldLayout">
        <pc:chgData name="Eldert Grootenboer" userId="3fe8758b2c2b58d2" providerId="LiveId" clId="{F207B58E-71A0-4500-9DCE-2231CF22FF6C}" dt="2019-06-05T10:48:45.251" v="1285" actId="2696"/>
        <pc:sldMasterMkLst>
          <pc:docMk/>
          <pc:sldMasterMk cId="863222570" sldId="2147483681"/>
        </pc:sldMasterMkLst>
      </pc:sldMasterChg>
    </pc:docChg>
  </pc:docChgLst>
  <pc:docChgLst>
    <pc:chgData name="Eldert Grootenboer" userId="3fe8758b2c2b58d2" providerId="LiveId" clId="{EA2B419D-B72F-47BE-9E04-554B43123CB4}"/>
    <pc:docChg chg="delSld modSld delMainMaster modSection">
      <pc:chgData name="Eldert Grootenboer" userId="3fe8758b2c2b58d2" providerId="LiveId" clId="{EA2B419D-B72F-47BE-9E04-554B43123CB4}" dt="2019-06-07T07:52:28.092" v="11" actId="2696"/>
      <pc:docMkLst>
        <pc:docMk/>
      </pc:docMkLst>
      <pc:sldChg chg="modTransition">
        <pc:chgData name="Eldert Grootenboer" userId="3fe8758b2c2b58d2" providerId="LiveId" clId="{EA2B419D-B72F-47BE-9E04-554B43123CB4}" dt="2019-06-07T07:52:26.041" v="3"/>
        <pc:sldMkLst>
          <pc:docMk/>
          <pc:sldMk cId="234770076" sldId="1815"/>
        </pc:sldMkLst>
      </pc:sldChg>
      <pc:sldChg chg="modSp">
        <pc:chgData name="Eldert Grootenboer" userId="3fe8758b2c2b58d2" providerId="LiveId" clId="{EA2B419D-B72F-47BE-9E04-554B43123CB4}" dt="2019-06-07T07:52:04.434" v="1" actId="20577"/>
        <pc:sldMkLst>
          <pc:docMk/>
          <pc:sldMk cId="3762539557" sldId="1869"/>
        </pc:sldMkLst>
        <pc:spChg chg="mod">
          <ac:chgData name="Eldert Grootenboer" userId="3fe8758b2c2b58d2" providerId="LiveId" clId="{EA2B419D-B72F-47BE-9E04-554B43123CB4}" dt="2019-06-07T07:52:04.434" v="1" actId="20577"/>
          <ac:spMkLst>
            <pc:docMk/>
            <pc:sldMk cId="3762539557" sldId="1869"/>
            <ac:spMk id="7" creationId="{00000000-0000-0000-0000-000000000000}"/>
          </ac:spMkLst>
        </pc:spChg>
      </pc:sldChg>
    </pc:docChg>
  </pc:docChgLst>
  <pc:docChgLst>
    <pc:chgData name="Eldert Grootenboer" userId="3fe8758b2c2b58d2" providerId="LiveId" clId="{69969092-87AE-405B-ACFA-3FBDCDB58A44}"/>
    <pc:docChg chg="undo redo custSel delSld modSld modMainMaster modSection">
      <pc:chgData name="Eldert Grootenboer" userId="3fe8758b2c2b58d2" providerId="LiveId" clId="{69969092-87AE-405B-ACFA-3FBDCDB58A44}" dt="2019-06-28T18:01:45.035" v="421" actId="2696"/>
      <pc:docMkLst>
        <pc:docMk/>
      </pc:docMkLst>
      <pc:sldChg chg="modSp modTransition">
        <pc:chgData name="Eldert Grootenboer" userId="3fe8758b2c2b58d2" providerId="LiveId" clId="{69969092-87AE-405B-ACFA-3FBDCDB58A44}" dt="2019-06-26T18:05:15.483" v="321" actId="29295"/>
        <pc:sldMkLst>
          <pc:docMk/>
          <pc:sldMk cId="3583683268" sldId="278"/>
        </pc:sldMkLst>
        <pc:picChg chg="mod">
          <ac:chgData name="Eldert Grootenboer" userId="3fe8758b2c2b58d2" providerId="LiveId" clId="{69969092-87AE-405B-ACFA-3FBDCDB58A44}" dt="2019-06-26T18:05:15.483" v="321" actId="29295"/>
          <ac:picMkLst>
            <pc:docMk/>
            <pc:sldMk cId="3583683268" sldId="278"/>
            <ac:picMk id="4" creationId="{2FC182A0-F97C-4CC1-B96F-BA2CFB40418E}"/>
          </ac:picMkLst>
        </pc:picChg>
      </pc:sldChg>
      <pc:sldChg chg="modSp">
        <pc:chgData name="Eldert Grootenboer" userId="3fe8758b2c2b58d2" providerId="LiveId" clId="{69969092-87AE-405B-ACFA-3FBDCDB58A44}" dt="2019-06-26T18:05:34.999" v="325" actId="29295"/>
        <pc:sldMkLst>
          <pc:docMk/>
          <pc:sldMk cId="2268085525" sldId="1534"/>
        </pc:sldMkLst>
        <pc:spChg chg="mod">
          <ac:chgData name="Eldert Grootenboer" userId="3fe8758b2c2b58d2" providerId="LiveId" clId="{69969092-87AE-405B-ACFA-3FBDCDB58A44}" dt="2019-06-26T17:26:16.750" v="19" actId="207"/>
          <ac:spMkLst>
            <pc:docMk/>
            <pc:sldMk cId="2268085525" sldId="1534"/>
            <ac:spMk id="2" creationId="{00000000-0000-0000-0000-000000000000}"/>
          </ac:spMkLst>
        </pc:spChg>
        <pc:picChg chg="mod">
          <ac:chgData name="Eldert Grootenboer" userId="3fe8758b2c2b58d2" providerId="LiveId" clId="{69969092-87AE-405B-ACFA-3FBDCDB58A44}" dt="2019-06-26T18:05:34.999" v="325" actId="29295"/>
          <ac:picMkLst>
            <pc:docMk/>
            <pc:sldMk cId="2268085525" sldId="1534"/>
            <ac:picMk id="7" creationId="{20B6988B-727C-4DD4-8A43-5A0238524928}"/>
          </ac:picMkLst>
        </pc:picChg>
      </pc:sldChg>
      <pc:sldChg chg="modAnim">
        <pc:chgData name="Eldert Grootenboer" userId="3fe8758b2c2b58d2" providerId="LiveId" clId="{69969092-87AE-405B-ACFA-3FBDCDB58A44}" dt="2019-06-26T17:46:51.349" v="155"/>
        <pc:sldMkLst>
          <pc:docMk/>
          <pc:sldMk cId="3010372474" sldId="1553"/>
        </pc:sldMkLst>
      </pc:sldChg>
      <pc:sldChg chg="modTransition modAnim">
        <pc:chgData name="Eldert Grootenboer" userId="3fe8758b2c2b58d2" providerId="LiveId" clId="{69969092-87AE-405B-ACFA-3FBDCDB58A44}" dt="2019-06-26T18:04:39.172" v="313"/>
        <pc:sldMkLst>
          <pc:docMk/>
          <pc:sldMk cId="3581665344" sldId="1554"/>
        </pc:sldMkLst>
      </pc:sldChg>
      <pc:sldChg chg="modTransition modAnim">
        <pc:chgData name="Eldert Grootenboer" userId="3fe8758b2c2b58d2" providerId="LiveId" clId="{69969092-87AE-405B-ACFA-3FBDCDB58A44}" dt="2019-06-26T18:04:40.491" v="316"/>
        <pc:sldMkLst>
          <pc:docMk/>
          <pc:sldMk cId="1446638509" sldId="1555"/>
        </pc:sldMkLst>
      </pc:sldChg>
      <pc:sldChg chg="modTransition modAnim">
        <pc:chgData name="Eldert Grootenboer" userId="3fe8758b2c2b58d2" providerId="LiveId" clId="{69969092-87AE-405B-ACFA-3FBDCDB58A44}" dt="2019-06-26T18:04:40.892" v="317"/>
        <pc:sldMkLst>
          <pc:docMk/>
          <pc:sldMk cId="2965435736" sldId="1556"/>
        </pc:sldMkLst>
      </pc:sldChg>
      <pc:sldChg chg="addSp delSp modSp modTransition modAnim">
        <pc:chgData name="Eldert Grootenboer" userId="3fe8758b2c2b58d2" providerId="LiveId" clId="{69969092-87AE-405B-ACFA-3FBDCDB58A44}" dt="2019-06-26T20:38:27.760" v="420" actId="20577"/>
        <pc:sldMkLst>
          <pc:docMk/>
          <pc:sldMk cId="234770076" sldId="1815"/>
        </pc:sldMkLst>
        <pc:spChg chg="add del mod">
          <ac:chgData name="Eldert Grootenboer" userId="3fe8758b2c2b58d2" providerId="LiveId" clId="{69969092-87AE-405B-ACFA-3FBDCDB58A44}" dt="2019-06-26T20:38:27.760" v="420" actId="20577"/>
          <ac:spMkLst>
            <pc:docMk/>
            <pc:sldMk cId="234770076" sldId="1815"/>
            <ac:spMk id="4" creationId="{3CF2DA81-F241-4318-B4F4-C49B0D8CEE15}"/>
          </ac:spMkLst>
        </pc:spChg>
        <pc:spChg chg="add del mod">
          <ac:chgData name="Eldert Grootenboer" userId="3fe8758b2c2b58d2" providerId="LiveId" clId="{69969092-87AE-405B-ACFA-3FBDCDB58A44}" dt="2019-06-26T20:38:23.339" v="418" actId="478"/>
          <ac:spMkLst>
            <pc:docMk/>
            <pc:sldMk cId="234770076" sldId="1815"/>
            <ac:spMk id="8" creationId="{AB1FC5C2-C997-4DCC-8BD4-34A982D84031}"/>
          </ac:spMkLst>
        </pc:spChg>
        <pc:spChg chg="mod">
          <ac:chgData name="Eldert Grootenboer" userId="3fe8758b2c2b58d2" providerId="LiveId" clId="{69969092-87AE-405B-ACFA-3FBDCDB58A44}" dt="2019-06-26T20:38:22.985" v="417" actId="1076"/>
          <ac:spMkLst>
            <pc:docMk/>
            <pc:sldMk cId="234770076" sldId="1815"/>
            <ac:spMk id="11" creationId="{3F85F345-02C1-4812-86A9-3F08629D941D}"/>
          </ac:spMkLst>
        </pc:spChg>
        <pc:picChg chg="mod">
          <ac:chgData name="Eldert Grootenboer" userId="3fe8758b2c2b58d2" providerId="LiveId" clId="{69969092-87AE-405B-ACFA-3FBDCDB58A44}" dt="2019-06-26T18:04:37.490" v="311" actId="1035"/>
          <ac:picMkLst>
            <pc:docMk/>
            <pc:sldMk cId="234770076" sldId="1815"/>
            <ac:picMk id="2" creationId="{058A2DBE-D3FC-470D-B1B3-6B6366C0E913}"/>
          </ac:picMkLst>
        </pc:picChg>
        <pc:picChg chg="add del mod ord">
          <ac:chgData name="Eldert Grootenboer" userId="3fe8758b2c2b58d2" providerId="LiveId" clId="{69969092-87AE-405B-ACFA-3FBDCDB58A44}" dt="2019-06-26T17:57:23.311" v="250" actId="478"/>
          <ac:picMkLst>
            <pc:docMk/>
            <pc:sldMk cId="234770076" sldId="1815"/>
            <ac:picMk id="3" creationId="{1645BD09-2844-4830-98F0-ED772298B161}"/>
          </ac:picMkLst>
        </pc:picChg>
        <pc:picChg chg="del">
          <ac:chgData name="Eldert Grootenboer" userId="3fe8758b2c2b58d2" providerId="LiveId" clId="{69969092-87AE-405B-ACFA-3FBDCDB58A44}" dt="2019-06-26T17:55:19.968" v="243" actId="478"/>
          <ac:picMkLst>
            <pc:docMk/>
            <pc:sldMk cId="234770076" sldId="1815"/>
            <ac:picMk id="5" creationId="{A8EDDD67-55B7-4BC2-B4F5-3E0CB81DB581}"/>
          </ac:picMkLst>
        </pc:picChg>
        <pc:picChg chg="add mod ord">
          <ac:chgData name="Eldert Grootenboer" userId="3fe8758b2c2b58d2" providerId="LiveId" clId="{69969092-87AE-405B-ACFA-3FBDCDB58A44}" dt="2019-06-26T18:05:05.071" v="320" actId="29295"/>
          <ac:picMkLst>
            <pc:docMk/>
            <pc:sldMk cId="234770076" sldId="1815"/>
            <ac:picMk id="6" creationId="{137CE68F-4D20-47BA-8800-45EC16B85CD8}"/>
          </ac:picMkLst>
        </pc:picChg>
        <pc:picChg chg="mod">
          <ac:chgData name="Eldert Grootenboer" userId="3fe8758b2c2b58d2" providerId="LiveId" clId="{69969092-87AE-405B-ACFA-3FBDCDB58A44}" dt="2019-06-26T18:04:37.490" v="311" actId="1035"/>
          <ac:picMkLst>
            <pc:docMk/>
            <pc:sldMk cId="234770076" sldId="1815"/>
            <ac:picMk id="1026" creationId="{72974D28-0E98-4617-B9B9-1C96891DEA6D}"/>
          </ac:picMkLst>
        </pc:picChg>
        <pc:picChg chg="mod">
          <ac:chgData name="Eldert Grootenboer" userId="3fe8758b2c2b58d2" providerId="LiveId" clId="{69969092-87AE-405B-ACFA-3FBDCDB58A44}" dt="2019-06-26T18:04:37.490" v="311" actId="1035"/>
          <ac:picMkLst>
            <pc:docMk/>
            <pc:sldMk cId="234770076" sldId="1815"/>
            <ac:picMk id="1040" creationId="{6F88A710-6EF5-4A95-B6BB-DFF09B8516AE}"/>
          </ac:picMkLst>
        </pc:picChg>
      </pc:sldChg>
      <pc:sldChg chg="modSp">
        <pc:chgData name="Eldert Grootenboer" userId="3fe8758b2c2b58d2" providerId="LiveId" clId="{69969092-87AE-405B-ACFA-3FBDCDB58A44}" dt="2019-06-26T20:32:28.398" v="405" actId="20577"/>
        <pc:sldMkLst>
          <pc:docMk/>
          <pc:sldMk cId="1000254635" sldId="1872"/>
        </pc:sldMkLst>
        <pc:spChg chg="mod">
          <ac:chgData name="Eldert Grootenboer" userId="3fe8758b2c2b58d2" providerId="LiveId" clId="{69969092-87AE-405B-ACFA-3FBDCDB58A44}" dt="2019-06-26T20:32:28.398" v="405" actId="20577"/>
          <ac:spMkLst>
            <pc:docMk/>
            <pc:sldMk cId="1000254635" sldId="1872"/>
            <ac:spMk id="3" creationId="{00000000-0000-0000-0000-000000000000}"/>
          </ac:spMkLst>
        </pc:spChg>
      </pc:sldChg>
      <pc:sldChg chg="addSp delSp modSp modTransition modAnim">
        <pc:chgData name="Eldert Grootenboer" userId="3fe8758b2c2b58d2" providerId="LiveId" clId="{69969092-87AE-405B-ACFA-3FBDCDB58A44}" dt="2019-06-26T20:36:56.291" v="414" actId="29295"/>
        <pc:sldMkLst>
          <pc:docMk/>
          <pc:sldMk cId="3040363324" sldId="1875"/>
        </pc:sldMkLst>
        <pc:spChg chg="del">
          <ac:chgData name="Eldert Grootenboer" userId="3fe8758b2c2b58d2" providerId="LiveId" clId="{69969092-87AE-405B-ACFA-3FBDCDB58A44}" dt="2019-06-26T17:44:09.882" v="149" actId="478"/>
          <ac:spMkLst>
            <pc:docMk/>
            <pc:sldMk cId="3040363324" sldId="1875"/>
            <ac:spMk id="24" creationId="{E4CC14AE-1106-42E1-9054-78372145ED19}"/>
          </ac:spMkLst>
        </pc:spChg>
        <pc:picChg chg="del">
          <ac:chgData name="Eldert Grootenboer" userId="3fe8758b2c2b58d2" providerId="LiveId" clId="{69969092-87AE-405B-ACFA-3FBDCDB58A44}" dt="2019-06-26T20:36:27.917" v="406" actId="478"/>
          <ac:picMkLst>
            <pc:docMk/>
            <pc:sldMk cId="3040363324" sldId="1875"/>
            <ac:picMk id="6" creationId="{8A7C0E27-6978-41AE-ABFA-A56E71AB5DEC}"/>
          </ac:picMkLst>
        </pc:picChg>
        <pc:picChg chg="mod">
          <ac:chgData name="Eldert Grootenboer" userId="3fe8758b2c2b58d2" providerId="LiveId" clId="{69969092-87AE-405B-ACFA-3FBDCDB58A44}" dt="2019-06-26T17:50:31.643" v="191" actId="1036"/>
          <ac:picMkLst>
            <pc:docMk/>
            <pc:sldMk cId="3040363324" sldId="1875"/>
            <ac:picMk id="7" creationId="{00000000-0000-0000-0000-000000000000}"/>
          </ac:picMkLst>
        </pc:picChg>
        <pc:picChg chg="mod">
          <ac:chgData name="Eldert Grootenboer" userId="3fe8758b2c2b58d2" providerId="LiveId" clId="{69969092-87AE-405B-ACFA-3FBDCDB58A44}" dt="2019-06-26T17:51:19.812" v="234" actId="1036"/>
          <ac:picMkLst>
            <pc:docMk/>
            <pc:sldMk cId="3040363324" sldId="1875"/>
            <ac:picMk id="8" creationId="{00000000-0000-0000-0000-000000000000}"/>
          </ac:picMkLst>
        </pc:picChg>
        <pc:picChg chg="mod">
          <ac:chgData name="Eldert Grootenboer" userId="3fe8758b2c2b58d2" providerId="LiveId" clId="{69969092-87AE-405B-ACFA-3FBDCDB58A44}" dt="2019-06-26T17:50:58.637" v="229" actId="1037"/>
          <ac:picMkLst>
            <pc:docMk/>
            <pc:sldMk cId="3040363324" sldId="1875"/>
            <ac:picMk id="11" creationId="{00000000-0000-0000-0000-000000000000}"/>
          </ac:picMkLst>
        </pc:picChg>
        <pc:picChg chg="mod">
          <ac:chgData name="Eldert Grootenboer" userId="3fe8758b2c2b58d2" providerId="LiveId" clId="{69969092-87AE-405B-ACFA-3FBDCDB58A44}" dt="2019-06-26T17:51:38.385" v="242" actId="1037"/>
          <ac:picMkLst>
            <pc:docMk/>
            <pc:sldMk cId="3040363324" sldId="1875"/>
            <ac:picMk id="12" creationId="{00000000-0000-0000-0000-000000000000}"/>
          </ac:picMkLst>
        </pc:picChg>
        <pc:picChg chg="mod">
          <ac:chgData name="Eldert Grootenboer" userId="3fe8758b2c2b58d2" providerId="LiveId" clId="{69969092-87AE-405B-ACFA-3FBDCDB58A44}" dt="2019-06-26T17:50:28.367" v="179" actId="1036"/>
          <ac:picMkLst>
            <pc:docMk/>
            <pc:sldMk cId="3040363324" sldId="1875"/>
            <ac:picMk id="16" creationId="{7E9E4BB2-88E4-464A-A57F-2B899D232F62}"/>
          </ac:picMkLst>
        </pc:picChg>
        <pc:picChg chg="add">
          <ac:chgData name="Eldert Grootenboer" userId="3fe8758b2c2b58d2" providerId="LiveId" clId="{69969092-87AE-405B-ACFA-3FBDCDB58A44}" dt="2019-06-26T18:55:12.558" v="379"/>
          <ac:picMkLst>
            <pc:docMk/>
            <pc:sldMk cId="3040363324" sldId="1875"/>
            <ac:picMk id="28" creationId="{E7413370-F6A3-4F13-9F13-9B81D0499208}"/>
          </ac:picMkLst>
        </pc:picChg>
        <pc:picChg chg="add">
          <ac:chgData name="Eldert Grootenboer" userId="3fe8758b2c2b58d2" providerId="LiveId" clId="{69969092-87AE-405B-ACFA-3FBDCDB58A44}" dt="2019-06-26T18:55:13.413" v="380"/>
          <ac:picMkLst>
            <pc:docMk/>
            <pc:sldMk cId="3040363324" sldId="1875"/>
            <ac:picMk id="29" creationId="{0F6DE1B6-CBA2-45FF-ACCC-EB6C69D78C9A}"/>
          </ac:picMkLst>
        </pc:picChg>
        <pc:picChg chg="add mod ord">
          <ac:chgData name="Eldert Grootenboer" userId="3fe8758b2c2b58d2" providerId="LiveId" clId="{69969092-87AE-405B-ACFA-3FBDCDB58A44}" dt="2019-06-26T20:36:56.291" v="414" actId="29295"/>
          <ac:picMkLst>
            <pc:docMk/>
            <pc:sldMk cId="3040363324" sldId="1875"/>
            <ac:picMk id="30" creationId="{2BA863AC-6295-4106-8CC4-CCB1B7234532}"/>
          </ac:picMkLst>
        </pc:picChg>
        <pc:cxnChg chg="mod">
          <ac:chgData name="Eldert Grootenboer" userId="3fe8758b2c2b58d2" providerId="LiveId" clId="{69969092-87AE-405B-ACFA-3FBDCDB58A44}" dt="2019-06-26T17:50:28.367" v="179" actId="1036"/>
          <ac:cxnSpMkLst>
            <pc:docMk/>
            <pc:sldMk cId="3040363324" sldId="1875"/>
            <ac:cxnSpMk id="10" creationId="{88FAB192-244F-459C-BE58-D341A8FBC61B}"/>
          </ac:cxnSpMkLst>
        </pc:cxnChg>
        <pc:cxnChg chg="mod">
          <ac:chgData name="Eldert Grootenboer" userId="3fe8758b2c2b58d2" providerId="LiveId" clId="{69969092-87AE-405B-ACFA-3FBDCDB58A44}" dt="2019-06-26T17:50:31.643" v="191" actId="1036"/>
          <ac:cxnSpMkLst>
            <pc:docMk/>
            <pc:sldMk cId="3040363324" sldId="1875"/>
            <ac:cxnSpMk id="17" creationId="{135C322F-DF63-4A8E-AC97-E3A2F2A1E1B4}"/>
          </ac:cxnSpMkLst>
        </pc:cxnChg>
        <pc:cxnChg chg="mod">
          <ac:chgData name="Eldert Grootenboer" userId="3fe8758b2c2b58d2" providerId="LiveId" clId="{69969092-87AE-405B-ACFA-3FBDCDB58A44}" dt="2019-06-26T17:51:19.812" v="234" actId="1036"/>
          <ac:cxnSpMkLst>
            <pc:docMk/>
            <pc:sldMk cId="3040363324" sldId="1875"/>
            <ac:cxnSpMk id="19" creationId="{5698901D-7D86-4B19-89E6-76851E3DDFE4}"/>
          </ac:cxnSpMkLst>
        </pc:cxnChg>
        <pc:cxnChg chg="mod">
          <ac:chgData name="Eldert Grootenboer" userId="3fe8758b2c2b58d2" providerId="LiveId" clId="{69969092-87AE-405B-ACFA-3FBDCDB58A44}" dt="2019-06-26T17:51:38.385" v="242" actId="1037"/>
          <ac:cxnSpMkLst>
            <pc:docMk/>
            <pc:sldMk cId="3040363324" sldId="1875"/>
            <ac:cxnSpMk id="23" creationId="{39AF44E2-E311-4487-9125-033C1E9EAF1B}"/>
          </ac:cxnSpMkLst>
        </pc:cxnChg>
        <pc:cxnChg chg="mod">
          <ac:chgData name="Eldert Grootenboer" userId="3fe8758b2c2b58d2" providerId="LiveId" clId="{69969092-87AE-405B-ACFA-3FBDCDB58A44}" dt="2019-06-26T17:50:58.637" v="229" actId="1037"/>
          <ac:cxnSpMkLst>
            <pc:docMk/>
            <pc:sldMk cId="3040363324" sldId="1875"/>
            <ac:cxnSpMk id="27" creationId="{C8955F18-2424-43AE-AD22-B3345204DFEF}"/>
          </ac:cxnSpMkLst>
        </pc:cxnChg>
      </pc:sldChg>
      <pc:sldChg chg="addSp delSp modSp">
        <pc:chgData name="Eldert Grootenboer" userId="3fe8758b2c2b58d2" providerId="LiveId" clId="{69969092-87AE-405B-ACFA-3FBDCDB58A44}" dt="2019-06-26T18:12:27.103" v="367" actId="29295"/>
        <pc:sldMkLst>
          <pc:docMk/>
          <pc:sldMk cId="2990215982" sldId="1887"/>
        </pc:sldMkLst>
        <pc:picChg chg="add mod ord">
          <ac:chgData name="Eldert Grootenboer" userId="3fe8758b2c2b58d2" providerId="LiveId" clId="{69969092-87AE-405B-ACFA-3FBDCDB58A44}" dt="2019-06-26T18:12:27.103" v="367" actId="29295"/>
          <ac:picMkLst>
            <pc:docMk/>
            <pc:sldMk cId="2990215982" sldId="1887"/>
            <ac:picMk id="3" creationId="{AA0B57DE-7022-43A1-99E9-07CE9B4969D2}"/>
          </ac:picMkLst>
        </pc:picChg>
        <pc:picChg chg="del mod">
          <ac:chgData name="Eldert Grootenboer" userId="3fe8758b2c2b58d2" providerId="LiveId" clId="{69969092-87AE-405B-ACFA-3FBDCDB58A44}" dt="2019-06-26T18:11:55.727" v="359" actId="478"/>
          <ac:picMkLst>
            <pc:docMk/>
            <pc:sldMk cId="2990215982" sldId="1887"/>
            <ac:picMk id="7" creationId="{5D702570-0B6D-4A92-9AAD-78DE99AFBFEC}"/>
          </ac:picMkLst>
        </pc:picChg>
      </pc:sldChg>
      <pc:sldChg chg="modSp">
        <pc:chgData name="Eldert Grootenboer" userId="3fe8758b2c2b58d2" providerId="LiveId" clId="{69969092-87AE-405B-ACFA-3FBDCDB58A44}" dt="2019-06-26T17:42:23.389" v="138" actId="14100"/>
        <pc:sldMkLst>
          <pc:docMk/>
          <pc:sldMk cId="407444224" sldId="1889"/>
        </pc:sldMkLst>
        <pc:spChg chg="mod">
          <ac:chgData name="Eldert Grootenboer" userId="3fe8758b2c2b58d2" providerId="LiveId" clId="{69969092-87AE-405B-ACFA-3FBDCDB58A44}" dt="2019-06-26T17:35:13.128" v="99" actId="1076"/>
          <ac:spMkLst>
            <pc:docMk/>
            <pc:sldMk cId="407444224" sldId="1889"/>
            <ac:spMk id="7" creationId="{90479BA4-42B8-4AD5-9341-359F4310F0C1}"/>
          </ac:spMkLst>
        </pc:spChg>
        <pc:spChg chg="mod">
          <ac:chgData name="Eldert Grootenboer" userId="3fe8758b2c2b58d2" providerId="LiveId" clId="{69969092-87AE-405B-ACFA-3FBDCDB58A44}" dt="2019-06-26T17:42:19.611" v="137" actId="14100"/>
          <ac:spMkLst>
            <pc:docMk/>
            <pc:sldMk cId="407444224" sldId="1889"/>
            <ac:spMk id="8" creationId="{00000000-0000-0000-0000-000000000000}"/>
          </ac:spMkLst>
        </pc:spChg>
        <pc:spChg chg="mod">
          <ac:chgData name="Eldert Grootenboer" userId="3fe8758b2c2b58d2" providerId="LiveId" clId="{69969092-87AE-405B-ACFA-3FBDCDB58A44}" dt="2019-06-26T17:42:23.389" v="138" actId="14100"/>
          <ac:spMkLst>
            <pc:docMk/>
            <pc:sldMk cId="407444224" sldId="1889"/>
            <ac:spMk id="9" creationId="{00000000-0000-0000-0000-000000000000}"/>
          </ac:spMkLst>
        </pc:spChg>
      </pc:sldChg>
      <pc:sldChg chg="addSp delSp modSp addAnim delAnim">
        <pc:chgData name="Eldert Grootenboer" userId="3fe8758b2c2b58d2" providerId="LiveId" clId="{69969092-87AE-405B-ACFA-3FBDCDB58A44}" dt="2019-06-26T17:43:48.773" v="146" actId="478"/>
        <pc:sldMkLst>
          <pc:docMk/>
          <pc:sldMk cId="2093993628" sldId="1897"/>
        </pc:sldMkLst>
        <pc:spChg chg="del">
          <ac:chgData name="Eldert Grootenboer" userId="3fe8758b2c2b58d2" providerId="LiveId" clId="{69969092-87AE-405B-ACFA-3FBDCDB58A44}" dt="2019-06-26T17:43:48.773" v="146" actId="478"/>
          <ac:spMkLst>
            <pc:docMk/>
            <pc:sldMk cId="2093993628" sldId="1897"/>
            <ac:spMk id="5" creationId="{4F4EB08B-6ECB-45F3-BC2C-D926FBBF0204}"/>
          </ac:spMkLst>
        </pc:spChg>
        <pc:picChg chg="add del mod ord">
          <ac:chgData name="Eldert Grootenboer" userId="3fe8758b2c2b58d2" providerId="LiveId" clId="{69969092-87AE-405B-ACFA-3FBDCDB58A44}" dt="2019-06-26T17:23:25.285" v="17" actId="478"/>
          <ac:picMkLst>
            <pc:docMk/>
            <pc:sldMk cId="2093993628" sldId="1897"/>
            <ac:picMk id="6" creationId="{E7AD4210-7C46-4CF1-9CB6-4FEB0F19A3D2}"/>
          </ac:picMkLst>
        </pc:picChg>
        <pc:picChg chg="ord">
          <ac:chgData name="Eldert Grootenboer" userId="3fe8758b2c2b58d2" providerId="LiveId" clId="{69969092-87AE-405B-ACFA-3FBDCDB58A44}" dt="2019-06-26T17:23:21.250" v="13" actId="167"/>
          <ac:picMkLst>
            <pc:docMk/>
            <pc:sldMk cId="2093993628" sldId="1897"/>
            <ac:picMk id="8" creationId="{D5D68C4D-8F26-44DE-9679-591E9B2A378F}"/>
          </ac:picMkLst>
        </pc:picChg>
        <pc:picChg chg="add del">
          <ac:chgData name="Eldert Grootenboer" userId="3fe8758b2c2b58d2" providerId="LiveId" clId="{69969092-87AE-405B-ACFA-3FBDCDB58A44}" dt="2019-06-26T17:23:21.677" v="14" actId="478"/>
          <ac:picMkLst>
            <pc:docMk/>
            <pc:sldMk cId="2093993628" sldId="1897"/>
            <ac:picMk id="26" creationId="{B6838BEC-12F3-4BCE-9CB8-C425AC119390}"/>
          </ac:picMkLst>
        </pc:picChg>
      </pc:sldChg>
      <pc:sldChg chg="delSp">
        <pc:chgData name="Eldert Grootenboer" userId="3fe8758b2c2b58d2" providerId="LiveId" clId="{69969092-87AE-405B-ACFA-3FBDCDB58A44}" dt="2019-06-26T17:43:27.687" v="143" actId="478"/>
        <pc:sldMkLst>
          <pc:docMk/>
          <pc:sldMk cId="3605279895" sldId="1903"/>
        </pc:sldMkLst>
        <pc:spChg chg="del">
          <ac:chgData name="Eldert Grootenboer" userId="3fe8758b2c2b58d2" providerId="LiveId" clId="{69969092-87AE-405B-ACFA-3FBDCDB58A44}" dt="2019-06-26T17:43:27.687" v="143" actId="478"/>
          <ac:spMkLst>
            <pc:docMk/>
            <pc:sldMk cId="3605279895" sldId="1903"/>
            <ac:spMk id="19" creationId="{5A517F03-6219-4D6A-A4BC-CEF3439F7F2D}"/>
          </ac:spMkLst>
        </pc:spChg>
      </pc:sldChg>
      <pc:sldChg chg="modSp">
        <pc:chgData name="Eldert Grootenboer" userId="3fe8758b2c2b58d2" providerId="LiveId" clId="{69969092-87AE-405B-ACFA-3FBDCDB58A44}" dt="2019-06-26T17:42:07.374" v="136" actId="14100"/>
        <pc:sldMkLst>
          <pc:docMk/>
          <pc:sldMk cId="1677110353" sldId="1916"/>
        </pc:sldMkLst>
        <pc:spChg chg="mod">
          <ac:chgData name="Eldert Grootenboer" userId="3fe8758b2c2b58d2" providerId="LiveId" clId="{69969092-87AE-405B-ACFA-3FBDCDB58A44}" dt="2019-06-26T17:42:07.374" v="136" actId="14100"/>
          <ac:spMkLst>
            <pc:docMk/>
            <pc:sldMk cId="1677110353" sldId="1916"/>
            <ac:spMk id="9" creationId="{00000000-0000-0000-0000-000000000000}"/>
          </ac:spMkLst>
        </pc:spChg>
      </pc:sldChg>
      <pc:sldChg chg="modAnim">
        <pc:chgData name="Eldert Grootenboer" userId="3fe8758b2c2b58d2" providerId="LiveId" clId="{69969092-87AE-405B-ACFA-3FBDCDB58A44}" dt="2019-06-26T17:38:25.360" v="129"/>
        <pc:sldMkLst>
          <pc:docMk/>
          <pc:sldMk cId="1330436909" sldId="1936"/>
        </pc:sldMkLst>
      </pc:sldChg>
      <pc:sldChg chg="modSp">
        <pc:chgData name="Eldert Grootenboer" userId="3fe8758b2c2b58d2" providerId="LiveId" clId="{69969092-87AE-405B-ACFA-3FBDCDB58A44}" dt="2019-06-26T18:09:40.066" v="349" actId="29295"/>
        <pc:sldMkLst>
          <pc:docMk/>
          <pc:sldMk cId="2834347305" sldId="1937"/>
        </pc:sldMkLst>
        <pc:picChg chg="mod">
          <ac:chgData name="Eldert Grootenboer" userId="3fe8758b2c2b58d2" providerId="LiveId" clId="{69969092-87AE-405B-ACFA-3FBDCDB58A44}" dt="2019-06-26T18:09:40.066" v="349" actId="29295"/>
          <ac:picMkLst>
            <pc:docMk/>
            <pc:sldMk cId="2834347305" sldId="1937"/>
            <ac:picMk id="5" creationId="{13E189C9-FCA1-41F4-B3CD-CF619801E03E}"/>
          </ac:picMkLst>
        </pc:picChg>
      </pc:sldChg>
      <pc:sldChg chg="modSp">
        <pc:chgData name="Eldert Grootenboer" userId="3fe8758b2c2b58d2" providerId="LiveId" clId="{69969092-87AE-405B-ACFA-3FBDCDB58A44}" dt="2019-06-26T18:50:30.806" v="368" actId="167"/>
        <pc:sldMkLst>
          <pc:docMk/>
          <pc:sldMk cId="3435365143" sldId="1938"/>
        </pc:sldMkLst>
        <pc:picChg chg="mod ord">
          <ac:chgData name="Eldert Grootenboer" userId="3fe8758b2c2b58d2" providerId="LiveId" clId="{69969092-87AE-405B-ACFA-3FBDCDB58A44}" dt="2019-06-26T18:50:30.806" v="368" actId="167"/>
          <ac:picMkLst>
            <pc:docMk/>
            <pc:sldMk cId="3435365143" sldId="1938"/>
            <ac:picMk id="5" creationId="{32A3FD92-FD5E-4D9C-A808-8AAF28897AF8}"/>
          </ac:picMkLst>
        </pc:picChg>
      </pc:sldChg>
      <pc:sldChg chg="modSp">
        <pc:chgData name="Eldert Grootenboer" userId="3fe8758b2c2b58d2" providerId="LiveId" clId="{69969092-87AE-405B-ACFA-3FBDCDB58A44}" dt="2019-06-26T18:10:07.444" v="354" actId="29295"/>
        <pc:sldMkLst>
          <pc:docMk/>
          <pc:sldMk cId="719556905" sldId="1939"/>
        </pc:sldMkLst>
        <pc:picChg chg="mod">
          <ac:chgData name="Eldert Grootenboer" userId="3fe8758b2c2b58d2" providerId="LiveId" clId="{69969092-87AE-405B-ACFA-3FBDCDB58A44}" dt="2019-06-26T18:10:07.444" v="354" actId="29295"/>
          <ac:picMkLst>
            <pc:docMk/>
            <pc:sldMk cId="719556905" sldId="1939"/>
            <ac:picMk id="3" creationId="{1CAC5F77-260A-449F-86CF-1185F8D5762C}"/>
          </ac:picMkLst>
        </pc:picChg>
      </pc:sldChg>
      <pc:sldChg chg="modSp">
        <pc:chgData name="Eldert Grootenboer" userId="3fe8758b2c2b58d2" providerId="LiveId" clId="{69969092-87AE-405B-ACFA-3FBDCDB58A44}" dt="2019-06-26T18:08:59.550" v="340" actId="29295"/>
        <pc:sldMkLst>
          <pc:docMk/>
          <pc:sldMk cId="1045581786" sldId="1940"/>
        </pc:sldMkLst>
        <pc:picChg chg="mod">
          <ac:chgData name="Eldert Grootenboer" userId="3fe8758b2c2b58d2" providerId="LiveId" clId="{69969092-87AE-405B-ACFA-3FBDCDB58A44}" dt="2019-06-26T18:08:59.550" v="340" actId="29295"/>
          <ac:picMkLst>
            <pc:docMk/>
            <pc:sldMk cId="1045581786" sldId="1940"/>
            <ac:picMk id="3" creationId="{787B8619-7B21-432F-AE81-D9C18CED1214}"/>
          </ac:picMkLst>
        </pc:picChg>
      </pc:sldChg>
      <pc:sldChg chg="modSp">
        <pc:chgData name="Eldert Grootenboer" userId="3fe8758b2c2b58d2" providerId="LiveId" clId="{69969092-87AE-405B-ACFA-3FBDCDB58A44}" dt="2019-06-26T18:09:44.987" v="350" actId="29295"/>
        <pc:sldMkLst>
          <pc:docMk/>
          <pc:sldMk cId="1126306697" sldId="1942"/>
        </pc:sldMkLst>
        <pc:picChg chg="mod">
          <ac:chgData name="Eldert Grootenboer" userId="3fe8758b2c2b58d2" providerId="LiveId" clId="{69969092-87AE-405B-ACFA-3FBDCDB58A44}" dt="2019-06-26T18:09:44.987" v="350" actId="29295"/>
          <ac:picMkLst>
            <pc:docMk/>
            <pc:sldMk cId="1126306697" sldId="1942"/>
            <ac:picMk id="8" creationId="{9A86ACAA-EABB-4167-A876-43F84ED04FF3}"/>
          </ac:picMkLst>
        </pc:picChg>
      </pc:sldChg>
      <pc:sldChg chg="modSp">
        <pc:chgData name="Eldert Grootenboer" userId="3fe8758b2c2b58d2" providerId="LiveId" clId="{69969092-87AE-405B-ACFA-3FBDCDB58A44}" dt="2019-06-26T18:09:58.384" v="352" actId="29295"/>
        <pc:sldMkLst>
          <pc:docMk/>
          <pc:sldMk cId="3129960916" sldId="1943"/>
        </pc:sldMkLst>
        <pc:picChg chg="mod">
          <ac:chgData name="Eldert Grootenboer" userId="3fe8758b2c2b58d2" providerId="LiveId" clId="{69969092-87AE-405B-ACFA-3FBDCDB58A44}" dt="2019-06-26T18:09:58.384" v="352" actId="29295"/>
          <ac:picMkLst>
            <pc:docMk/>
            <pc:sldMk cId="3129960916" sldId="1943"/>
            <ac:picMk id="7" creationId="{8C68447D-EBE6-40DD-A46D-6096DFD28BBC}"/>
          </ac:picMkLst>
        </pc:picChg>
      </pc:sldChg>
      <pc:sldChg chg="modSp">
        <pc:chgData name="Eldert Grootenboer" userId="3fe8758b2c2b58d2" providerId="LiveId" clId="{69969092-87AE-405B-ACFA-3FBDCDB58A44}" dt="2019-06-26T20:23:10.762" v="401" actId="1036"/>
        <pc:sldMkLst>
          <pc:docMk/>
          <pc:sldMk cId="3217233122" sldId="1945"/>
        </pc:sldMkLst>
        <pc:picChg chg="mod">
          <ac:chgData name="Eldert Grootenboer" userId="3fe8758b2c2b58d2" providerId="LiveId" clId="{69969092-87AE-405B-ACFA-3FBDCDB58A44}" dt="2019-06-26T20:23:10.762" v="401" actId="1036"/>
          <ac:picMkLst>
            <pc:docMk/>
            <pc:sldMk cId="3217233122" sldId="1945"/>
            <ac:picMk id="7" creationId="{68990CF1-9F79-4059-93C7-80AF31AB9FA8}"/>
          </ac:picMkLst>
        </pc:picChg>
        <pc:picChg chg="mod">
          <ac:chgData name="Eldert Grootenboer" userId="3fe8758b2c2b58d2" providerId="LiveId" clId="{69969092-87AE-405B-ACFA-3FBDCDB58A44}" dt="2019-06-26T18:06:05.606" v="327" actId="29295"/>
          <ac:picMkLst>
            <pc:docMk/>
            <pc:sldMk cId="3217233122" sldId="1945"/>
            <ac:picMk id="9" creationId="{CC7B9127-972B-41E8-8B86-97354A84B994}"/>
          </ac:picMkLst>
        </pc:picChg>
      </pc:sldChg>
      <pc:sldChg chg="modSp">
        <pc:chgData name="Eldert Grootenboer" userId="3fe8758b2c2b58d2" providerId="LiveId" clId="{69969092-87AE-405B-ACFA-3FBDCDB58A44}" dt="2019-06-26T18:10:03.080" v="353" actId="29295"/>
        <pc:sldMkLst>
          <pc:docMk/>
          <pc:sldMk cId="1471389221" sldId="1946"/>
        </pc:sldMkLst>
        <pc:picChg chg="mod">
          <ac:chgData name="Eldert Grootenboer" userId="3fe8758b2c2b58d2" providerId="LiveId" clId="{69969092-87AE-405B-ACFA-3FBDCDB58A44}" dt="2019-06-26T18:10:03.080" v="353" actId="29295"/>
          <ac:picMkLst>
            <pc:docMk/>
            <pc:sldMk cId="1471389221" sldId="1946"/>
            <ac:picMk id="4" creationId="{43B097AB-BDDF-4045-9D33-7ED0953D1F87}"/>
          </ac:picMkLst>
        </pc:picChg>
      </pc:sldChg>
      <pc:sldChg chg="modSp">
        <pc:chgData name="Eldert Grootenboer" userId="3fe8758b2c2b58d2" providerId="LiveId" clId="{69969092-87AE-405B-ACFA-3FBDCDB58A44}" dt="2019-06-26T18:09:28.977" v="347" actId="29295"/>
        <pc:sldMkLst>
          <pc:docMk/>
          <pc:sldMk cId="2632988765" sldId="1947"/>
        </pc:sldMkLst>
        <pc:picChg chg="mod">
          <ac:chgData name="Eldert Grootenboer" userId="3fe8758b2c2b58d2" providerId="LiveId" clId="{69969092-87AE-405B-ACFA-3FBDCDB58A44}" dt="2019-06-26T18:09:28.977" v="347" actId="29295"/>
          <ac:picMkLst>
            <pc:docMk/>
            <pc:sldMk cId="2632988765" sldId="1947"/>
            <ac:picMk id="4" creationId="{A2C55628-3A5A-455E-9840-1B9AB42D1829}"/>
          </ac:picMkLst>
        </pc:picChg>
      </pc:sldChg>
      <pc:sldChg chg="delSp">
        <pc:chgData name="Eldert Grootenboer" userId="3fe8758b2c2b58d2" providerId="LiveId" clId="{69969092-87AE-405B-ACFA-3FBDCDB58A44}" dt="2019-06-26T17:43:32.293" v="144" actId="478"/>
        <pc:sldMkLst>
          <pc:docMk/>
          <pc:sldMk cId="3718657067" sldId="1948"/>
        </pc:sldMkLst>
        <pc:spChg chg="del">
          <ac:chgData name="Eldert Grootenboer" userId="3fe8758b2c2b58d2" providerId="LiveId" clId="{69969092-87AE-405B-ACFA-3FBDCDB58A44}" dt="2019-06-26T17:43:32.293" v="144" actId="478"/>
          <ac:spMkLst>
            <pc:docMk/>
            <pc:sldMk cId="3718657067" sldId="1948"/>
            <ac:spMk id="10" creationId="{611883A6-2EA9-432C-B2E9-130EEBC6ECC3}"/>
          </ac:spMkLst>
        </pc:spChg>
      </pc:sldChg>
      <pc:sldChg chg="delSp">
        <pc:chgData name="Eldert Grootenboer" userId="3fe8758b2c2b58d2" providerId="LiveId" clId="{69969092-87AE-405B-ACFA-3FBDCDB58A44}" dt="2019-06-26T17:43:37.759" v="145" actId="478"/>
        <pc:sldMkLst>
          <pc:docMk/>
          <pc:sldMk cId="3483818130" sldId="1954"/>
        </pc:sldMkLst>
        <pc:spChg chg="del">
          <ac:chgData name="Eldert Grootenboer" userId="3fe8758b2c2b58d2" providerId="LiveId" clId="{69969092-87AE-405B-ACFA-3FBDCDB58A44}" dt="2019-06-26T17:43:37.759" v="145" actId="478"/>
          <ac:spMkLst>
            <pc:docMk/>
            <pc:sldMk cId="3483818130" sldId="1954"/>
            <ac:spMk id="6" creationId="{A88C2330-841F-4C5C-A79D-15206ED2426E}"/>
          </ac:spMkLst>
        </pc:spChg>
      </pc:sldChg>
      <pc:sldChg chg="addSp delSp modSp">
        <pc:chgData name="Eldert Grootenboer" userId="3fe8758b2c2b58d2" providerId="LiveId" clId="{69969092-87AE-405B-ACFA-3FBDCDB58A44}" dt="2019-06-26T17:39:51.240" v="132" actId="14100"/>
        <pc:sldMkLst>
          <pc:docMk/>
          <pc:sldMk cId="3599478363" sldId="1956"/>
        </pc:sldMkLst>
        <pc:spChg chg="mod">
          <ac:chgData name="Eldert Grootenboer" userId="3fe8758b2c2b58d2" providerId="LiveId" clId="{69969092-87AE-405B-ACFA-3FBDCDB58A44}" dt="2019-06-26T17:39:51.240" v="132" actId="14100"/>
          <ac:spMkLst>
            <pc:docMk/>
            <pc:sldMk cId="3599478363" sldId="1956"/>
            <ac:spMk id="5" creationId="{A795E58E-9F32-4BF2-AA50-CFE822010F93}"/>
          </ac:spMkLst>
        </pc:spChg>
        <pc:spChg chg="mod">
          <ac:chgData name="Eldert Grootenboer" userId="3fe8758b2c2b58d2" providerId="LiveId" clId="{69969092-87AE-405B-ACFA-3FBDCDB58A44}" dt="2019-06-26T17:39:08.910" v="130" actId="14100"/>
          <ac:spMkLst>
            <pc:docMk/>
            <pc:sldMk cId="3599478363" sldId="1956"/>
            <ac:spMk id="8" creationId="{00000000-0000-0000-0000-000000000000}"/>
          </ac:spMkLst>
        </pc:spChg>
        <pc:picChg chg="add del">
          <ac:chgData name="Eldert Grootenboer" userId="3fe8758b2c2b58d2" providerId="LiveId" clId="{69969092-87AE-405B-ACFA-3FBDCDB58A44}" dt="2019-06-26T17:32:59.320" v="87" actId="478"/>
          <ac:picMkLst>
            <pc:docMk/>
            <pc:sldMk cId="3599478363" sldId="1956"/>
            <ac:picMk id="4" creationId="{FC75299B-6B7B-483E-84E1-E089FF638D7A}"/>
          </ac:picMkLst>
        </pc:picChg>
      </pc:sldChg>
      <pc:sldChg chg="delSp">
        <pc:chgData name="Eldert Grootenboer" userId="3fe8758b2c2b58d2" providerId="LiveId" clId="{69969092-87AE-405B-ACFA-3FBDCDB58A44}" dt="2019-06-26T17:43:53.625" v="147" actId="478"/>
        <pc:sldMkLst>
          <pc:docMk/>
          <pc:sldMk cId="577952223" sldId="1961"/>
        </pc:sldMkLst>
        <pc:spChg chg="del">
          <ac:chgData name="Eldert Grootenboer" userId="3fe8758b2c2b58d2" providerId="LiveId" clId="{69969092-87AE-405B-ACFA-3FBDCDB58A44}" dt="2019-06-26T17:43:53.625" v="147" actId="478"/>
          <ac:spMkLst>
            <pc:docMk/>
            <pc:sldMk cId="577952223" sldId="1961"/>
            <ac:spMk id="4" creationId="{F32CA266-23DF-4592-B476-37D1FD4CA018}"/>
          </ac:spMkLst>
        </pc:spChg>
      </pc:sldChg>
      <pc:sldChg chg="addSp delSp modSp">
        <pc:chgData name="Eldert Grootenboer" userId="3fe8758b2c2b58d2" providerId="LiveId" clId="{69969092-87AE-405B-ACFA-3FBDCDB58A44}" dt="2019-06-26T18:54:16.270" v="378" actId="167"/>
        <pc:sldMkLst>
          <pc:docMk/>
          <pc:sldMk cId="4058980263" sldId="1964"/>
        </pc:sldMkLst>
        <pc:spChg chg="mod">
          <ac:chgData name="Eldert Grootenboer" userId="3fe8758b2c2b58d2" providerId="LiveId" clId="{69969092-87AE-405B-ACFA-3FBDCDB58A44}" dt="2019-06-26T18:53:47.096" v="369" actId="1076"/>
          <ac:spMkLst>
            <pc:docMk/>
            <pc:sldMk cId="4058980263" sldId="1964"/>
            <ac:spMk id="4" creationId="{60A64B1F-544A-4CCB-A875-54E70A5D1911}"/>
          </ac:spMkLst>
        </pc:spChg>
        <pc:spChg chg="del">
          <ac:chgData name="Eldert Grootenboer" userId="3fe8758b2c2b58d2" providerId="LiveId" clId="{69969092-87AE-405B-ACFA-3FBDCDB58A44}" dt="2019-06-26T17:43:59.763" v="148" actId="478"/>
          <ac:spMkLst>
            <pc:docMk/>
            <pc:sldMk cId="4058980263" sldId="1964"/>
            <ac:spMk id="5" creationId="{A9D5C396-4AD3-45B8-BFA8-18CB169841C7}"/>
          </ac:spMkLst>
        </pc:spChg>
        <pc:picChg chg="del">
          <ac:chgData name="Eldert Grootenboer" userId="3fe8758b2c2b58d2" providerId="LiveId" clId="{69969092-87AE-405B-ACFA-3FBDCDB58A44}" dt="2019-06-26T18:53:49.233" v="370" actId="478"/>
          <ac:picMkLst>
            <pc:docMk/>
            <pc:sldMk cId="4058980263" sldId="1964"/>
            <ac:picMk id="6" creationId="{56385430-3679-4F5C-AB20-1C5C5A8FE47F}"/>
          </ac:picMkLst>
        </pc:picChg>
        <pc:picChg chg="add mod ord">
          <ac:chgData name="Eldert Grootenboer" userId="3fe8758b2c2b58d2" providerId="LiveId" clId="{69969092-87AE-405B-ACFA-3FBDCDB58A44}" dt="2019-06-26T18:54:16.270" v="378" actId="167"/>
          <ac:picMkLst>
            <pc:docMk/>
            <pc:sldMk cId="4058980263" sldId="1964"/>
            <ac:picMk id="8" creationId="{96B4520D-2781-489C-BD64-D0D0C2F45E85}"/>
          </ac:picMkLst>
        </pc:picChg>
      </pc:sldChg>
      <pc:sldChg chg="delSp">
        <pc:chgData name="Eldert Grootenboer" userId="3fe8758b2c2b58d2" providerId="LiveId" clId="{69969092-87AE-405B-ACFA-3FBDCDB58A44}" dt="2019-06-26T17:44:16.629" v="150" actId="478"/>
        <pc:sldMkLst>
          <pc:docMk/>
          <pc:sldMk cId="386901824" sldId="1970"/>
        </pc:sldMkLst>
        <pc:spChg chg="del">
          <ac:chgData name="Eldert Grootenboer" userId="3fe8758b2c2b58d2" providerId="LiveId" clId="{69969092-87AE-405B-ACFA-3FBDCDB58A44}" dt="2019-06-26T17:44:16.629" v="150" actId="478"/>
          <ac:spMkLst>
            <pc:docMk/>
            <pc:sldMk cId="386901824" sldId="1970"/>
            <ac:spMk id="11" creationId="{6DC44E80-3FDD-40A3-9952-D59B76FE4497}"/>
          </ac:spMkLst>
        </pc:spChg>
      </pc:sldChg>
      <pc:sldChg chg="delSp modTransition">
        <pc:chgData name="Eldert Grootenboer" userId="3fe8758b2c2b58d2" providerId="LiveId" clId="{69969092-87AE-405B-ACFA-3FBDCDB58A44}" dt="2019-06-26T20:05:16.720" v="384"/>
        <pc:sldMkLst>
          <pc:docMk/>
          <pc:sldMk cId="3007631351" sldId="1973"/>
        </pc:sldMkLst>
        <pc:spChg chg="del">
          <ac:chgData name="Eldert Grootenboer" userId="3fe8758b2c2b58d2" providerId="LiveId" clId="{69969092-87AE-405B-ACFA-3FBDCDB58A44}" dt="2019-06-26T17:44:25.556" v="151" actId="478"/>
          <ac:spMkLst>
            <pc:docMk/>
            <pc:sldMk cId="3007631351" sldId="1973"/>
            <ac:spMk id="4" creationId="{D21FDF60-CA33-412D-9B93-A9EAB08120B5}"/>
          </ac:spMkLst>
        </pc:spChg>
      </pc:sldChg>
      <pc:sldChg chg="modSp modAnim">
        <pc:chgData name="Eldert Grootenboer" userId="3fe8758b2c2b58d2" providerId="LiveId" clId="{69969092-87AE-405B-ACFA-3FBDCDB58A44}" dt="2019-06-26T18:07:48.150" v="339" actId="29295"/>
        <pc:sldMkLst>
          <pc:docMk/>
          <pc:sldMk cId="1480065806" sldId="1977"/>
        </pc:sldMkLst>
        <pc:picChg chg="mod">
          <ac:chgData name="Eldert Grootenboer" userId="3fe8758b2c2b58d2" providerId="LiveId" clId="{69969092-87AE-405B-ACFA-3FBDCDB58A44}" dt="2019-06-26T18:07:48.150" v="339" actId="29295"/>
          <ac:picMkLst>
            <pc:docMk/>
            <pc:sldMk cId="1480065806" sldId="1977"/>
            <ac:picMk id="5" creationId="{06C3706C-9D8E-4EA0-9315-61BF6CA8F743}"/>
          </ac:picMkLst>
        </pc:picChg>
      </pc:sldChg>
      <pc:sldChg chg="modSp">
        <pc:chgData name="Eldert Grootenboer" userId="3fe8758b2c2b58d2" providerId="LiveId" clId="{69969092-87AE-405B-ACFA-3FBDCDB58A44}" dt="2019-06-26T17:40:21.513" v="133" actId="14100"/>
        <pc:sldMkLst>
          <pc:docMk/>
          <pc:sldMk cId="3192170334" sldId="1978"/>
        </pc:sldMkLst>
        <pc:spChg chg="mod">
          <ac:chgData name="Eldert Grootenboer" userId="3fe8758b2c2b58d2" providerId="LiveId" clId="{69969092-87AE-405B-ACFA-3FBDCDB58A44}" dt="2019-06-26T17:40:21.513" v="133" actId="14100"/>
          <ac:spMkLst>
            <pc:docMk/>
            <pc:sldMk cId="3192170334" sldId="1978"/>
            <ac:spMk id="8" creationId="{00000000-0000-0000-0000-000000000000}"/>
          </ac:spMkLst>
        </pc:spChg>
      </pc:sldChg>
      <pc:sldChg chg="modSp">
        <pc:chgData name="Eldert Grootenboer" userId="3fe8758b2c2b58d2" providerId="LiveId" clId="{69969092-87AE-405B-ACFA-3FBDCDB58A44}" dt="2019-06-26T17:41:59.033" v="135" actId="14100"/>
        <pc:sldMkLst>
          <pc:docMk/>
          <pc:sldMk cId="1678820348" sldId="1979"/>
        </pc:sldMkLst>
        <pc:spChg chg="mod">
          <ac:chgData name="Eldert Grootenboer" userId="3fe8758b2c2b58d2" providerId="LiveId" clId="{69969092-87AE-405B-ACFA-3FBDCDB58A44}" dt="2019-06-26T17:41:42.959" v="134" actId="14100"/>
          <ac:spMkLst>
            <pc:docMk/>
            <pc:sldMk cId="1678820348" sldId="1979"/>
            <ac:spMk id="8" creationId="{00000000-0000-0000-0000-000000000000}"/>
          </ac:spMkLst>
        </pc:spChg>
        <pc:spChg chg="mod">
          <ac:chgData name="Eldert Grootenboer" userId="3fe8758b2c2b58d2" providerId="LiveId" clId="{69969092-87AE-405B-ACFA-3FBDCDB58A44}" dt="2019-06-26T17:41:59.033" v="135" actId="14100"/>
          <ac:spMkLst>
            <pc:docMk/>
            <pc:sldMk cId="1678820348" sldId="1979"/>
            <ac:spMk id="11" creationId="{AE42C9B9-E83A-4F19-89D0-2EC3CF771930}"/>
          </ac:spMkLst>
        </pc:spChg>
      </pc:sldChg>
      <pc:sldChg chg="modSp modTransition">
        <pc:chgData name="Eldert Grootenboer" userId="3fe8758b2c2b58d2" providerId="LiveId" clId="{69969092-87AE-405B-ACFA-3FBDCDB58A44}" dt="2019-06-26T20:05:16.720" v="384"/>
        <pc:sldMkLst>
          <pc:docMk/>
          <pc:sldMk cId="61814739" sldId="1980"/>
        </pc:sldMkLst>
        <pc:spChg chg="mod">
          <ac:chgData name="Eldert Grootenboer" userId="3fe8758b2c2b58d2" providerId="LiveId" clId="{69969092-87AE-405B-ACFA-3FBDCDB58A44}" dt="2019-06-26T17:42:29.077" v="139" actId="14100"/>
          <ac:spMkLst>
            <pc:docMk/>
            <pc:sldMk cId="61814739" sldId="1980"/>
            <ac:spMk id="8" creationId="{00000000-0000-0000-0000-000000000000}"/>
          </ac:spMkLst>
        </pc:spChg>
      </pc:sldChg>
      <pc:sldChg chg="modSp">
        <pc:chgData name="Eldert Grootenboer" userId="3fe8758b2c2b58d2" providerId="LiveId" clId="{69969092-87AE-405B-ACFA-3FBDCDB58A44}" dt="2019-06-26T20:29:11.154" v="404" actId="14100"/>
        <pc:sldMkLst>
          <pc:docMk/>
          <pc:sldMk cId="166994071" sldId="1981"/>
        </pc:sldMkLst>
        <pc:picChg chg="mod">
          <ac:chgData name="Eldert Grootenboer" userId="3fe8758b2c2b58d2" providerId="LiveId" clId="{69969092-87AE-405B-ACFA-3FBDCDB58A44}" dt="2019-06-26T20:29:11.154" v="404" actId="14100"/>
          <ac:picMkLst>
            <pc:docMk/>
            <pc:sldMk cId="166994071" sldId="1981"/>
            <ac:picMk id="5" creationId="{51840F43-2CAB-4970-AFE6-7F451C55D956}"/>
          </ac:picMkLst>
        </pc:picChg>
      </pc:sldChg>
      <pc:sldChg chg="modSp modAnim">
        <pc:chgData name="Eldert Grootenboer" userId="3fe8758b2c2b58d2" providerId="LiveId" clId="{69969092-87AE-405B-ACFA-3FBDCDB58A44}" dt="2019-06-26T20:22:12.024" v="385" actId="29295"/>
        <pc:sldMkLst>
          <pc:docMk/>
          <pc:sldMk cId="4037516589" sldId="1983"/>
        </pc:sldMkLst>
        <pc:spChg chg="mod">
          <ac:chgData name="Eldert Grootenboer" userId="3fe8758b2c2b58d2" providerId="LiveId" clId="{69969092-87AE-405B-ACFA-3FBDCDB58A44}" dt="2019-06-26T17:29:49.654" v="41" actId="207"/>
          <ac:spMkLst>
            <pc:docMk/>
            <pc:sldMk cId="4037516589" sldId="1983"/>
            <ac:spMk id="4" creationId="{82379A0F-7CC2-43E4-80BE-5A5C9F6B599A}"/>
          </ac:spMkLst>
        </pc:spChg>
        <pc:picChg chg="mod">
          <ac:chgData name="Eldert Grootenboer" userId="3fe8758b2c2b58d2" providerId="LiveId" clId="{69969092-87AE-405B-ACFA-3FBDCDB58A44}" dt="2019-06-26T20:22:12.024" v="385" actId="29295"/>
          <ac:picMkLst>
            <pc:docMk/>
            <pc:sldMk cId="4037516589" sldId="1983"/>
            <ac:picMk id="3" creationId="{FCD5D5C1-E3D0-4D0C-8572-30479C818DE4}"/>
          </ac:picMkLst>
        </pc:picChg>
      </pc:sldChg>
      <pc:sldChg chg="delSp">
        <pc:chgData name="Eldert Grootenboer" userId="3fe8758b2c2b58d2" providerId="LiveId" clId="{69969092-87AE-405B-ACFA-3FBDCDB58A44}" dt="2019-06-26T17:44:39.715" v="152" actId="478"/>
        <pc:sldMkLst>
          <pc:docMk/>
          <pc:sldMk cId="1362034717" sldId="1984"/>
        </pc:sldMkLst>
        <pc:spChg chg="del">
          <ac:chgData name="Eldert Grootenboer" userId="3fe8758b2c2b58d2" providerId="LiveId" clId="{69969092-87AE-405B-ACFA-3FBDCDB58A44}" dt="2019-06-26T17:44:39.715" v="152" actId="478"/>
          <ac:spMkLst>
            <pc:docMk/>
            <pc:sldMk cId="1362034717" sldId="1984"/>
            <ac:spMk id="24" creationId="{E4CC14AE-1106-42E1-9054-78372145ED19}"/>
          </ac:spMkLst>
        </pc:spChg>
      </pc:sldChg>
      <pc:sldChg chg="delSp">
        <pc:chgData name="Eldert Grootenboer" userId="3fe8758b2c2b58d2" providerId="LiveId" clId="{69969092-87AE-405B-ACFA-3FBDCDB58A44}" dt="2019-06-26T17:44:43.943" v="153" actId="478"/>
        <pc:sldMkLst>
          <pc:docMk/>
          <pc:sldMk cId="2819639297" sldId="1985"/>
        </pc:sldMkLst>
        <pc:spChg chg="del">
          <ac:chgData name="Eldert Grootenboer" userId="3fe8758b2c2b58d2" providerId="LiveId" clId="{69969092-87AE-405B-ACFA-3FBDCDB58A44}" dt="2019-06-26T17:44:43.943" v="153" actId="478"/>
          <ac:spMkLst>
            <pc:docMk/>
            <pc:sldMk cId="2819639297" sldId="1985"/>
            <ac:spMk id="11" creationId="{6DC44E80-3FDD-40A3-9952-D59B76FE4497}"/>
          </ac:spMkLst>
        </pc:spChg>
      </pc:sldChg>
      <pc:sldChg chg="delSp">
        <pc:chgData name="Eldert Grootenboer" userId="3fe8758b2c2b58d2" providerId="LiveId" clId="{69969092-87AE-405B-ACFA-3FBDCDB58A44}" dt="2019-06-26T17:44:49.627" v="154" actId="478"/>
        <pc:sldMkLst>
          <pc:docMk/>
          <pc:sldMk cId="1311242316" sldId="1986"/>
        </pc:sldMkLst>
        <pc:spChg chg="del">
          <ac:chgData name="Eldert Grootenboer" userId="3fe8758b2c2b58d2" providerId="LiveId" clId="{69969092-87AE-405B-ACFA-3FBDCDB58A44}" dt="2019-06-26T17:44:49.627" v="154" actId="478"/>
          <ac:spMkLst>
            <pc:docMk/>
            <pc:sldMk cId="1311242316" sldId="1986"/>
            <ac:spMk id="4" creationId="{D21FDF60-CA33-412D-9B93-A9EAB08120B5}"/>
          </ac:spMkLst>
        </pc:spChg>
      </pc:sldChg>
      <pc:sldChg chg="modSp">
        <pc:chgData name="Eldert Grootenboer" userId="3fe8758b2c2b58d2" providerId="LiveId" clId="{69969092-87AE-405B-ACFA-3FBDCDB58A44}" dt="2019-06-26T17:42:49.987" v="141" actId="14100"/>
        <pc:sldMkLst>
          <pc:docMk/>
          <pc:sldMk cId="1791884333" sldId="1987"/>
        </pc:sldMkLst>
        <pc:spChg chg="mod">
          <ac:chgData name="Eldert Grootenboer" userId="3fe8758b2c2b58d2" providerId="LiveId" clId="{69969092-87AE-405B-ACFA-3FBDCDB58A44}" dt="2019-06-26T17:42:49.987" v="141" actId="14100"/>
          <ac:spMkLst>
            <pc:docMk/>
            <pc:sldMk cId="1791884333" sldId="1987"/>
            <ac:spMk id="7" creationId="{90479BA4-42B8-4AD5-9341-359F4310F0C1}"/>
          </ac:spMkLst>
        </pc:spChg>
        <pc:spChg chg="mod">
          <ac:chgData name="Eldert Grootenboer" userId="3fe8758b2c2b58d2" providerId="LiveId" clId="{69969092-87AE-405B-ACFA-3FBDCDB58A44}" dt="2019-06-26T17:42:43.044" v="140" actId="14100"/>
          <ac:spMkLst>
            <pc:docMk/>
            <pc:sldMk cId="1791884333" sldId="1987"/>
            <ac:spMk id="9" creationId="{00000000-0000-0000-0000-000000000000}"/>
          </ac:spMkLst>
        </pc:spChg>
        <pc:picChg chg="mod">
          <ac:chgData name="Eldert Grootenboer" userId="3fe8758b2c2b58d2" providerId="LiveId" clId="{69969092-87AE-405B-ACFA-3FBDCDB58A44}" dt="2019-06-26T17:32:10.500" v="84" actId="1076"/>
          <ac:picMkLst>
            <pc:docMk/>
            <pc:sldMk cId="1791884333" sldId="1987"/>
            <ac:picMk id="4" creationId="{9395459B-333A-4281-A4B6-585D6D8F9666}"/>
          </ac:picMkLst>
        </pc:picChg>
      </pc:sldChg>
      <pc:sldChg chg="del">
        <pc:chgData name="Eldert Grootenboer" userId="3fe8758b2c2b58d2" providerId="LiveId" clId="{69969092-87AE-405B-ACFA-3FBDCDB58A44}" dt="2019-06-28T18:01:45.035" v="421" actId="2696"/>
        <pc:sldMkLst>
          <pc:docMk/>
          <pc:sldMk cId="787147798" sldId="1988"/>
        </pc:sldMkLst>
      </pc:sldChg>
      <pc:sldChg chg="modSp">
        <pc:chgData name="Eldert Grootenboer" userId="3fe8758b2c2b58d2" providerId="LiveId" clId="{69969092-87AE-405B-ACFA-3FBDCDB58A44}" dt="2019-06-26T17:42:57.474" v="142" actId="14100"/>
        <pc:sldMkLst>
          <pc:docMk/>
          <pc:sldMk cId="2279267672" sldId="1989"/>
        </pc:sldMkLst>
        <pc:spChg chg="mod">
          <ac:chgData name="Eldert Grootenboer" userId="3fe8758b2c2b58d2" providerId="LiveId" clId="{69969092-87AE-405B-ACFA-3FBDCDB58A44}" dt="2019-06-26T17:42:57.474" v="142" actId="14100"/>
          <ac:spMkLst>
            <pc:docMk/>
            <pc:sldMk cId="2279267672" sldId="1989"/>
            <ac:spMk id="9" creationId="{00000000-0000-0000-0000-000000000000}"/>
          </ac:spMkLst>
        </pc:spChg>
      </pc:sldChg>
      <pc:sldMasterChg chg="modSldLayout">
        <pc:chgData name="Eldert Grootenboer" userId="3fe8758b2c2b58d2" providerId="LiveId" clId="{69969092-87AE-405B-ACFA-3FBDCDB58A44}" dt="2019-06-26T17:30:47.576" v="43" actId="207"/>
        <pc:sldMasterMkLst>
          <pc:docMk/>
          <pc:sldMasterMk cId="863222570" sldId="2147483681"/>
        </pc:sldMasterMkLst>
        <pc:sldLayoutChg chg="modSp">
          <pc:chgData name="Eldert Grootenboer" userId="3fe8758b2c2b58d2" providerId="LiveId" clId="{69969092-87AE-405B-ACFA-3FBDCDB58A44}" dt="2019-06-26T17:29:06.761" v="38" actId="207"/>
          <pc:sldLayoutMkLst>
            <pc:docMk/>
            <pc:sldMasterMk cId="863222570" sldId="2147483681"/>
            <pc:sldLayoutMk cId="3678947503" sldId="2147483684"/>
          </pc:sldLayoutMkLst>
          <pc:spChg chg="mod">
            <ac:chgData name="Eldert Grootenboer" userId="3fe8758b2c2b58d2" providerId="LiveId" clId="{69969092-87AE-405B-ACFA-3FBDCDB58A44}" dt="2019-06-26T17:29:06.761" v="38" actId="207"/>
            <ac:spMkLst>
              <pc:docMk/>
              <pc:sldMasterMk cId="863222570" sldId="2147483681"/>
              <pc:sldLayoutMk cId="3678947503" sldId="2147483684"/>
              <ac:spMk id="2" creationId="{00000000-0000-0000-0000-000000000000}"/>
            </ac:spMkLst>
          </pc:spChg>
        </pc:sldLayoutChg>
        <pc:sldLayoutChg chg="modSp">
          <pc:chgData name="Eldert Grootenboer" userId="3fe8758b2c2b58d2" providerId="LiveId" clId="{69969092-87AE-405B-ACFA-3FBDCDB58A44}" dt="2019-06-26T17:28:11.059" v="34" actId="207"/>
          <pc:sldLayoutMkLst>
            <pc:docMk/>
            <pc:sldMasterMk cId="863222570" sldId="2147483681"/>
            <pc:sldLayoutMk cId="3093942392" sldId="2147483686"/>
          </pc:sldLayoutMkLst>
          <pc:spChg chg="mod">
            <ac:chgData name="Eldert Grootenboer" userId="3fe8758b2c2b58d2" providerId="LiveId" clId="{69969092-87AE-405B-ACFA-3FBDCDB58A44}" dt="2019-06-26T17:28:11.059" v="34" actId="207"/>
            <ac:spMkLst>
              <pc:docMk/>
              <pc:sldMasterMk cId="863222570" sldId="2147483681"/>
              <pc:sldLayoutMk cId="3093942392" sldId="2147483686"/>
              <ac:spMk id="6" creationId="{00000000-0000-0000-0000-000000000000}"/>
            </ac:spMkLst>
          </pc:spChg>
        </pc:sldLayoutChg>
        <pc:sldLayoutChg chg="modSp">
          <pc:chgData name="Eldert Grootenboer" userId="3fe8758b2c2b58d2" providerId="LiveId" clId="{69969092-87AE-405B-ACFA-3FBDCDB58A44}" dt="2019-06-26T17:30:47.576" v="43" actId="207"/>
          <pc:sldLayoutMkLst>
            <pc:docMk/>
            <pc:sldMasterMk cId="863222570" sldId="2147483681"/>
            <pc:sldLayoutMk cId="1189412574" sldId="2147483688"/>
          </pc:sldLayoutMkLst>
          <pc:spChg chg="mod">
            <ac:chgData name="Eldert Grootenboer" userId="3fe8758b2c2b58d2" providerId="LiveId" clId="{69969092-87AE-405B-ACFA-3FBDCDB58A44}" dt="2019-06-26T17:30:47.576" v="43" actId="207"/>
            <ac:spMkLst>
              <pc:docMk/>
              <pc:sldMasterMk cId="863222570" sldId="2147483681"/>
              <pc:sldLayoutMk cId="1189412574" sldId="2147483688"/>
              <ac:spMk id="2" creationId="{00000000-0000-0000-0000-000000000000}"/>
            </ac:spMkLst>
          </pc:spChg>
        </pc:sldLayoutChg>
        <pc:sldLayoutChg chg="modSp">
          <pc:chgData name="Eldert Grootenboer" userId="3fe8758b2c2b58d2" providerId="LiveId" clId="{69969092-87AE-405B-ACFA-3FBDCDB58A44}" dt="2019-06-26T17:29:28.901" v="40" actId="207"/>
          <pc:sldLayoutMkLst>
            <pc:docMk/>
            <pc:sldMasterMk cId="863222570" sldId="2147483681"/>
            <pc:sldLayoutMk cId="1728341412" sldId="2147483691"/>
          </pc:sldLayoutMkLst>
          <pc:spChg chg="mod">
            <ac:chgData name="Eldert Grootenboer" userId="3fe8758b2c2b58d2" providerId="LiveId" clId="{69969092-87AE-405B-ACFA-3FBDCDB58A44}" dt="2019-06-26T17:29:28.901" v="40" actId="207"/>
            <ac:spMkLst>
              <pc:docMk/>
              <pc:sldMasterMk cId="863222570" sldId="2147483681"/>
              <pc:sldLayoutMk cId="1728341412" sldId="2147483691"/>
              <ac:spMk id="2" creationId="{00000000-0000-0000-0000-000000000000}"/>
            </ac:spMkLst>
          </pc:spChg>
        </pc:sldLayoutChg>
      </pc:sldMasterChg>
    </pc:docChg>
  </pc:docChgLst>
  <pc:docChgLst>
    <pc:chgData name="Eldert Grootenboer" userId="3fe8758b2c2b58d2" providerId="LiveId" clId="{9D777537-24CD-694C-95C7-AFA334A90A4E}"/>
  </pc:docChgLst>
  <pc:docChgLst>
    <pc:chgData name="Eldert Grootenboer" userId="3fe8758b2c2b58d2" providerId="LiveId" clId="{DC7C7A01-157C-4DAE-B793-AE26034F49F3}"/>
  </pc:docChgLst>
  <pc:docChgLst>
    <pc:chgData name="Eldert Grootenboer" userId="3fe8758b2c2b58d2" providerId="LiveId" clId="{E0D024C3-5A98-4115-96F8-452EB093F619}"/>
  </pc:docChgLst>
  <pc:docChgLst>
    <pc:chgData name="Eldert Grootenboer" userId="3fe8758b2c2b58d2" providerId="LiveId" clId="{D2B7933F-F0A0-4F75-A167-2C9B93280426}"/>
    <pc:docChg chg="undo redo custSel mod addSld delSld modSld sldOrd modMainMaster addSection delSection modSection">
      <pc:chgData name="Eldert Grootenboer" userId="3fe8758b2c2b58d2" providerId="LiveId" clId="{D2B7933F-F0A0-4F75-A167-2C9B93280426}" dt="2020-02-25T10:41:46.800" v="1041" actId="47"/>
      <pc:docMkLst>
        <pc:docMk/>
      </pc:docMkLst>
      <pc:sldChg chg="addSp delSp modSp modAnim">
        <pc:chgData name="Eldert Grootenboer" userId="3fe8758b2c2b58d2" providerId="LiveId" clId="{D2B7933F-F0A0-4F75-A167-2C9B93280426}" dt="2020-02-25T08:01:21.998" v="1023"/>
        <pc:sldMkLst>
          <pc:docMk/>
          <pc:sldMk cId="3583683268" sldId="278"/>
        </pc:sldMkLst>
        <pc:spChg chg="add del mod">
          <ac:chgData name="Eldert Grootenboer" userId="3fe8758b2c2b58d2" providerId="LiveId" clId="{D2B7933F-F0A0-4F75-A167-2C9B93280426}" dt="2020-02-23T13:28:58.522" v="783"/>
          <ac:spMkLst>
            <pc:docMk/>
            <pc:sldMk cId="3583683268" sldId="278"/>
            <ac:spMk id="3" creationId="{193229A2-141A-4456-AA61-778B5D84FB3C}"/>
          </ac:spMkLst>
        </pc:spChg>
        <pc:spChg chg="mod">
          <ac:chgData name="Eldert Grootenboer" userId="3fe8758b2c2b58d2" providerId="LiveId" clId="{D2B7933F-F0A0-4F75-A167-2C9B93280426}" dt="2020-02-20T13:59:04.634" v="571" actId="1076"/>
          <ac:spMkLst>
            <pc:docMk/>
            <pc:sldMk cId="3583683268" sldId="278"/>
            <ac:spMk id="7" creationId="{00000000-0000-0000-0000-000000000000}"/>
          </ac:spMkLst>
        </pc:spChg>
        <pc:spChg chg="mod">
          <ac:chgData name="Eldert Grootenboer" userId="3fe8758b2c2b58d2" providerId="LiveId" clId="{D2B7933F-F0A0-4F75-A167-2C9B93280426}" dt="2020-02-20T13:59:04.634" v="571" actId="1076"/>
          <ac:spMkLst>
            <pc:docMk/>
            <pc:sldMk cId="3583683268" sldId="278"/>
            <ac:spMk id="9" creationId="{00000000-0000-0000-0000-000000000000}"/>
          </ac:spMkLst>
        </pc:spChg>
        <pc:spChg chg="mod">
          <ac:chgData name="Eldert Grootenboer" userId="3fe8758b2c2b58d2" providerId="LiveId" clId="{D2B7933F-F0A0-4F75-A167-2C9B93280426}" dt="2020-02-20T13:59:04.634" v="571" actId="1076"/>
          <ac:spMkLst>
            <pc:docMk/>
            <pc:sldMk cId="3583683268" sldId="278"/>
            <ac:spMk id="10" creationId="{00000000-0000-0000-0000-000000000000}"/>
          </ac:spMkLst>
        </pc:spChg>
        <pc:spChg chg="mod">
          <ac:chgData name="Eldert Grootenboer" userId="3fe8758b2c2b58d2" providerId="LiveId" clId="{D2B7933F-F0A0-4F75-A167-2C9B93280426}" dt="2020-02-20T14:01:23.392" v="704" actId="20577"/>
          <ac:spMkLst>
            <pc:docMk/>
            <pc:sldMk cId="3583683268" sldId="278"/>
            <ac:spMk id="11" creationId="{522D6C57-4DF9-40FC-BF25-C6D143BE2BD7}"/>
          </ac:spMkLst>
        </pc:spChg>
        <pc:spChg chg="mod">
          <ac:chgData name="Eldert Grootenboer" userId="3fe8758b2c2b58d2" providerId="LiveId" clId="{D2B7933F-F0A0-4F75-A167-2C9B93280426}" dt="2020-02-20T13:59:15.501" v="582" actId="20577"/>
          <ac:spMkLst>
            <pc:docMk/>
            <pc:sldMk cId="3583683268" sldId="278"/>
            <ac:spMk id="12" creationId="{7B4411DE-CC57-4F1D-86A2-4AD66FF34928}"/>
          </ac:spMkLst>
        </pc:spChg>
        <pc:spChg chg="add del">
          <ac:chgData name="Eldert Grootenboer" userId="3fe8758b2c2b58d2" providerId="LiveId" clId="{D2B7933F-F0A0-4F75-A167-2C9B93280426}" dt="2020-02-20T13:57:47.703" v="556"/>
          <ac:spMkLst>
            <pc:docMk/>
            <pc:sldMk cId="3583683268" sldId="278"/>
            <ac:spMk id="13" creationId="{1C750BD7-CABE-4D3A-A258-608039705D40}"/>
          </ac:spMkLst>
        </pc:spChg>
        <pc:spChg chg="add del mod">
          <ac:chgData name="Eldert Grootenboer" userId="3fe8758b2c2b58d2" providerId="LiveId" clId="{D2B7933F-F0A0-4F75-A167-2C9B93280426}" dt="2020-02-20T13:58:15.963" v="560"/>
          <ac:spMkLst>
            <pc:docMk/>
            <pc:sldMk cId="3583683268" sldId="278"/>
            <ac:spMk id="14" creationId="{D3881516-D3AA-4F76-ADC5-7D63B71BDBC1}"/>
          </ac:spMkLst>
        </pc:spChg>
        <pc:spChg chg="mod">
          <ac:chgData name="Eldert Grootenboer" userId="3fe8758b2c2b58d2" providerId="LiveId" clId="{D2B7933F-F0A0-4F75-A167-2C9B93280426}" dt="2020-02-20T13:59:04.634" v="571" actId="1076"/>
          <ac:spMkLst>
            <pc:docMk/>
            <pc:sldMk cId="3583683268" sldId="278"/>
            <ac:spMk id="15" creationId="{00000000-0000-0000-0000-000000000000}"/>
          </ac:spMkLst>
        </pc:spChg>
        <pc:spChg chg="add del mod">
          <ac:chgData name="Eldert Grootenboer" userId="3fe8758b2c2b58d2" providerId="LiveId" clId="{D2B7933F-F0A0-4F75-A167-2C9B93280426}" dt="2020-02-20T13:58:15.963" v="560"/>
          <ac:spMkLst>
            <pc:docMk/>
            <pc:sldMk cId="3583683268" sldId="278"/>
            <ac:spMk id="16" creationId="{271D9F5A-FAA8-45CA-AA8C-2BE639F17A2A}"/>
          </ac:spMkLst>
        </pc:spChg>
        <pc:spChg chg="mod">
          <ac:chgData name="Eldert Grootenboer" userId="3fe8758b2c2b58d2" providerId="LiveId" clId="{D2B7933F-F0A0-4F75-A167-2C9B93280426}" dt="2020-02-20T13:59:04.634" v="571" actId="1076"/>
          <ac:spMkLst>
            <pc:docMk/>
            <pc:sldMk cId="3583683268" sldId="278"/>
            <ac:spMk id="17" creationId="{00000000-0000-0000-0000-000000000000}"/>
          </ac:spMkLst>
        </pc:spChg>
        <pc:spChg chg="add mod">
          <ac:chgData name="Eldert Grootenboer" userId="3fe8758b2c2b58d2" providerId="LiveId" clId="{D2B7933F-F0A0-4F75-A167-2C9B93280426}" dt="2020-02-20T14:00:42.821" v="677" actId="20577"/>
          <ac:spMkLst>
            <pc:docMk/>
            <pc:sldMk cId="3583683268" sldId="278"/>
            <ac:spMk id="18" creationId="{A1F537BE-2B9D-4839-AB67-B94DD54574D9}"/>
          </ac:spMkLst>
        </pc:spChg>
        <pc:spChg chg="add mod">
          <ac:chgData name="Eldert Grootenboer" userId="3fe8758b2c2b58d2" providerId="LiveId" clId="{D2B7933F-F0A0-4F75-A167-2C9B93280426}" dt="2020-02-20T13:59:04.634" v="571" actId="1076"/>
          <ac:spMkLst>
            <pc:docMk/>
            <pc:sldMk cId="3583683268" sldId="278"/>
            <ac:spMk id="19" creationId="{46D27840-5384-4D51-A8DA-4F2A0BC661F4}"/>
          </ac:spMkLst>
        </pc:spChg>
        <pc:spChg chg="mod">
          <ac:chgData name="Eldert Grootenboer" userId="3fe8758b2c2b58d2" providerId="LiveId" clId="{D2B7933F-F0A0-4F75-A167-2C9B93280426}" dt="2020-02-20T13:59:04.634" v="571" actId="1076"/>
          <ac:spMkLst>
            <pc:docMk/>
            <pc:sldMk cId="3583683268" sldId="278"/>
            <ac:spMk id="20" creationId="{00000000-0000-0000-0000-000000000000}"/>
          </ac:spMkLst>
        </pc:spChg>
        <pc:picChg chg="del">
          <ac:chgData name="Eldert Grootenboer" userId="3fe8758b2c2b58d2" providerId="LiveId" clId="{D2B7933F-F0A0-4F75-A167-2C9B93280426}" dt="2020-02-15T14:03:55.496" v="362" actId="478"/>
          <ac:picMkLst>
            <pc:docMk/>
            <pc:sldMk cId="3583683268" sldId="278"/>
            <ac:picMk id="4" creationId="{2FC182A0-F97C-4CC1-B96F-BA2CFB40418E}"/>
          </ac:picMkLst>
        </pc:picChg>
      </pc:sldChg>
      <pc:sldChg chg="add del">
        <pc:chgData name="Eldert Grootenboer" userId="3fe8758b2c2b58d2" providerId="LiveId" clId="{D2B7933F-F0A0-4F75-A167-2C9B93280426}" dt="2020-02-15T14:10:48.950" v="466" actId="47"/>
        <pc:sldMkLst>
          <pc:docMk/>
          <pc:sldMk cId="2402828649" sldId="1532"/>
        </pc:sldMkLst>
      </pc:sldChg>
      <pc:sldChg chg="del">
        <pc:chgData name="Eldert Grootenboer" userId="3fe8758b2c2b58d2" providerId="LiveId" clId="{D2B7933F-F0A0-4F75-A167-2C9B93280426}" dt="2020-02-15T13:09:01.483" v="1" actId="47"/>
        <pc:sldMkLst>
          <pc:docMk/>
          <pc:sldMk cId="2268085525" sldId="1534"/>
        </pc:sldMkLst>
      </pc:sldChg>
      <pc:sldChg chg="delSp modSp del mod modTransition modShow">
        <pc:chgData name="Eldert Grootenboer" userId="3fe8758b2c2b58d2" providerId="LiveId" clId="{D2B7933F-F0A0-4F75-A167-2C9B93280426}" dt="2020-02-25T10:41:40.869" v="1040" actId="47"/>
        <pc:sldMkLst>
          <pc:docMk/>
          <pc:sldMk cId="3010372474" sldId="1553"/>
        </pc:sldMkLst>
        <pc:spChg chg="mod">
          <ac:chgData name="Eldert Grootenboer" userId="3fe8758b2c2b58d2" providerId="LiveId" clId="{D2B7933F-F0A0-4F75-A167-2C9B93280426}" dt="2020-02-15T13:17:16.088" v="38" actId="207"/>
          <ac:spMkLst>
            <pc:docMk/>
            <pc:sldMk cId="3010372474" sldId="1553"/>
            <ac:spMk id="27" creationId="{00000000-0000-0000-0000-000000000000}"/>
          </ac:spMkLst>
        </pc:spChg>
        <pc:picChg chg="del">
          <ac:chgData name="Eldert Grootenboer" userId="3fe8758b2c2b58d2" providerId="LiveId" clId="{D2B7933F-F0A0-4F75-A167-2C9B93280426}" dt="2020-02-15T13:43:35.915" v="206" actId="478"/>
          <ac:picMkLst>
            <pc:docMk/>
            <pc:sldMk cId="3010372474" sldId="1553"/>
            <ac:picMk id="4" creationId="{AFA11CDB-E75F-4986-A8ED-0AA5A92E85EA}"/>
          </ac:picMkLst>
        </pc:picChg>
      </pc:sldChg>
      <pc:sldChg chg="delSp modSp del mod modShow modNotesTx">
        <pc:chgData name="Eldert Grootenboer" userId="3fe8758b2c2b58d2" providerId="LiveId" clId="{D2B7933F-F0A0-4F75-A167-2C9B93280426}" dt="2020-02-25T10:41:40.869" v="1040" actId="47"/>
        <pc:sldMkLst>
          <pc:docMk/>
          <pc:sldMk cId="3581665344" sldId="1554"/>
        </pc:sldMkLst>
        <pc:spChg chg="mod">
          <ac:chgData name="Eldert Grootenboer" userId="3fe8758b2c2b58d2" providerId="LiveId" clId="{D2B7933F-F0A0-4F75-A167-2C9B93280426}" dt="2020-02-15T13:17:23.638" v="39" actId="207"/>
          <ac:spMkLst>
            <pc:docMk/>
            <pc:sldMk cId="3581665344" sldId="1554"/>
            <ac:spMk id="28" creationId="{00000000-0000-0000-0000-000000000000}"/>
          </ac:spMkLst>
        </pc:spChg>
        <pc:picChg chg="del">
          <ac:chgData name="Eldert Grootenboer" userId="3fe8758b2c2b58d2" providerId="LiveId" clId="{D2B7933F-F0A0-4F75-A167-2C9B93280426}" dt="2020-02-15T13:43:38.717" v="207" actId="478"/>
          <ac:picMkLst>
            <pc:docMk/>
            <pc:sldMk cId="3581665344" sldId="1554"/>
            <ac:picMk id="4" creationId="{71BB885D-2799-4CCA-8E0D-05D8113ACEA6}"/>
          </ac:picMkLst>
        </pc:picChg>
      </pc:sldChg>
      <pc:sldChg chg="delSp modSp del mod modShow">
        <pc:chgData name="Eldert Grootenboer" userId="3fe8758b2c2b58d2" providerId="LiveId" clId="{D2B7933F-F0A0-4F75-A167-2C9B93280426}" dt="2020-02-25T10:41:40.869" v="1040" actId="47"/>
        <pc:sldMkLst>
          <pc:docMk/>
          <pc:sldMk cId="1446638509" sldId="1555"/>
        </pc:sldMkLst>
        <pc:spChg chg="mod">
          <ac:chgData name="Eldert Grootenboer" userId="3fe8758b2c2b58d2" providerId="LiveId" clId="{D2B7933F-F0A0-4F75-A167-2C9B93280426}" dt="2020-02-15T13:17:29.153" v="40" actId="207"/>
          <ac:spMkLst>
            <pc:docMk/>
            <pc:sldMk cId="1446638509" sldId="1555"/>
            <ac:spMk id="29" creationId="{00000000-0000-0000-0000-000000000000}"/>
          </ac:spMkLst>
        </pc:spChg>
        <pc:picChg chg="del">
          <ac:chgData name="Eldert Grootenboer" userId="3fe8758b2c2b58d2" providerId="LiveId" clId="{D2B7933F-F0A0-4F75-A167-2C9B93280426}" dt="2020-02-15T13:43:41.467" v="208" actId="478"/>
          <ac:picMkLst>
            <pc:docMk/>
            <pc:sldMk cId="1446638509" sldId="1555"/>
            <ac:picMk id="6" creationId="{84DBCD6B-A1A5-4B2E-B4D0-373C64D2DF48}"/>
          </ac:picMkLst>
        </pc:picChg>
      </pc:sldChg>
      <pc:sldChg chg="delSp modSp del mod modShow">
        <pc:chgData name="Eldert Grootenboer" userId="3fe8758b2c2b58d2" providerId="LiveId" clId="{D2B7933F-F0A0-4F75-A167-2C9B93280426}" dt="2020-02-25T10:41:40.869" v="1040" actId="47"/>
        <pc:sldMkLst>
          <pc:docMk/>
          <pc:sldMk cId="2965435736" sldId="1556"/>
        </pc:sldMkLst>
        <pc:spChg chg="mod">
          <ac:chgData name="Eldert Grootenboer" userId="3fe8758b2c2b58d2" providerId="LiveId" clId="{D2B7933F-F0A0-4F75-A167-2C9B93280426}" dt="2020-02-15T13:17:35.679" v="41" actId="207"/>
          <ac:spMkLst>
            <pc:docMk/>
            <pc:sldMk cId="2965435736" sldId="1556"/>
            <ac:spMk id="72" creationId="{FD82D69E-B73B-4B7D-B1A5-A3E895CAB4A1}"/>
          </ac:spMkLst>
        </pc:spChg>
        <pc:picChg chg="del">
          <ac:chgData name="Eldert Grootenboer" userId="3fe8758b2c2b58d2" providerId="LiveId" clId="{D2B7933F-F0A0-4F75-A167-2C9B93280426}" dt="2020-02-15T13:43:44.480" v="209" actId="478"/>
          <ac:picMkLst>
            <pc:docMk/>
            <pc:sldMk cId="2965435736" sldId="1556"/>
            <ac:picMk id="5" creationId="{479759DB-87CF-47A5-A1BC-56F510DD9484}"/>
          </ac:picMkLst>
        </pc:picChg>
      </pc:sldChg>
      <pc:sldChg chg="delSp del">
        <pc:chgData name="Eldert Grootenboer" userId="3fe8758b2c2b58d2" providerId="LiveId" clId="{D2B7933F-F0A0-4F75-A167-2C9B93280426}" dt="2020-02-25T08:00:58.424" v="1019" actId="47"/>
        <pc:sldMkLst>
          <pc:docMk/>
          <pc:sldMk cId="3604957002" sldId="1581"/>
        </pc:sldMkLst>
        <pc:picChg chg="del">
          <ac:chgData name="Eldert Grootenboer" userId="3fe8758b2c2b58d2" providerId="LiveId" clId="{D2B7933F-F0A0-4F75-A167-2C9B93280426}" dt="2020-02-15T13:35:49.785" v="153" actId="478"/>
          <ac:picMkLst>
            <pc:docMk/>
            <pc:sldMk cId="3604957002" sldId="1581"/>
            <ac:picMk id="9" creationId="{252970F5-1EE5-46F4-AEAF-5F915E8E154A}"/>
          </ac:picMkLst>
        </pc:picChg>
      </pc:sldChg>
      <pc:sldChg chg="addSp delSp modSp modAnim modNotesTx">
        <pc:chgData name="Eldert Grootenboer" userId="3fe8758b2c2b58d2" providerId="LiveId" clId="{D2B7933F-F0A0-4F75-A167-2C9B93280426}" dt="2020-02-24T11:21:17.018" v="844" actId="20577"/>
        <pc:sldMkLst>
          <pc:docMk/>
          <pc:sldMk cId="3448465300" sldId="1592"/>
        </pc:sldMkLst>
        <pc:spChg chg="mod topLvl">
          <ac:chgData name="Eldert Grootenboer" userId="3fe8758b2c2b58d2" providerId="LiveId" clId="{D2B7933F-F0A0-4F75-A167-2C9B93280426}" dt="2020-02-23T13:21:17.167" v="767" actId="1076"/>
          <ac:spMkLst>
            <pc:docMk/>
            <pc:sldMk cId="3448465300" sldId="1592"/>
            <ac:spMk id="16" creationId="{00000000-0000-0000-0000-000000000000}"/>
          </ac:spMkLst>
        </pc:spChg>
        <pc:spChg chg="mod">
          <ac:chgData name="Eldert Grootenboer" userId="3fe8758b2c2b58d2" providerId="LiveId" clId="{D2B7933F-F0A0-4F75-A167-2C9B93280426}" dt="2020-02-15T13:35:38.873" v="151" actId="207"/>
          <ac:spMkLst>
            <pc:docMk/>
            <pc:sldMk cId="3448465300" sldId="1592"/>
            <ac:spMk id="72" creationId="{2E6D62AC-4DD7-48DB-85B1-19777ED47C42}"/>
          </ac:spMkLst>
        </pc:spChg>
        <pc:spChg chg="mod">
          <ac:chgData name="Eldert Grootenboer" userId="3fe8758b2c2b58d2" providerId="LiveId" clId="{D2B7933F-F0A0-4F75-A167-2C9B93280426}" dt="2020-02-15T13:35:38.873" v="151" actId="207"/>
          <ac:spMkLst>
            <pc:docMk/>
            <pc:sldMk cId="3448465300" sldId="1592"/>
            <ac:spMk id="104" creationId="{00000000-0000-0000-0000-000000000000}"/>
          </ac:spMkLst>
        </pc:spChg>
        <pc:spChg chg="mod">
          <ac:chgData name="Eldert Grootenboer" userId="3fe8758b2c2b58d2" providerId="LiveId" clId="{D2B7933F-F0A0-4F75-A167-2C9B93280426}" dt="2020-02-15T13:35:32.551" v="150" actId="207"/>
          <ac:spMkLst>
            <pc:docMk/>
            <pc:sldMk cId="3448465300" sldId="1592"/>
            <ac:spMk id="105" creationId="{00000000-0000-0000-0000-000000000000}"/>
          </ac:spMkLst>
        </pc:spChg>
        <pc:spChg chg="mod">
          <ac:chgData name="Eldert Grootenboer" userId="3fe8758b2c2b58d2" providerId="LiveId" clId="{D2B7933F-F0A0-4F75-A167-2C9B93280426}" dt="2020-02-15T13:35:38.873" v="151" actId="207"/>
          <ac:spMkLst>
            <pc:docMk/>
            <pc:sldMk cId="3448465300" sldId="1592"/>
            <ac:spMk id="106" creationId="{00000000-0000-0000-0000-000000000000}"/>
          </ac:spMkLst>
        </pc:spChg>
        <pc:spChg chg="mod">
          <ac:chgData name="Eldert Grootenboer" userId="3fe8758b2c2b58d2" providerId="LiveId" clId="{D2B7933F-F0A0-4F75-A167-2C9B93280426}" dt="2020-02-15T13:35:38.873" v="151" actId="207"/>
          <ac:spMkLst>
            <pc:docMk/>
            <pc:sldMk cId="3448465300" sldId="1592"/>
            <ac:spMk id="107" creationId="{00000000-0000-0000-0000-000000000000}"/>
          </ac:spMkLst>
        </pc:spChg>
        <pc:grpChg chg="mod topLvl">
          <ac:chgData name="Eldert Grootenboer" userId="3fe8758b2c2b58d2" providerId="LiveId" clId="{D2B7933F-F0A0-4F75-A167-2C9B93280426}" dt="2020-02-23T13:21:17.167" v="767" actId="1076"/>
          <ac:grpSpMkLst>
            <pc:docMk/>
            <pc:sldMk cId="3448465300" sldId="1592"/>
            <ac:grpSpMk id="3" creationId="{E6D2EDD7-CDA3-4BA4-9447-264B5B5DF7C7}"/>
          </ac:grpSpMkLst>
        </pc:grpChg>
        <pc:grpChg chg="mod topLvl">
          <ac:chgData name="Eldert Grootenboer" userId="3fe8758b2c2b58d2" providerId="LiveId" clId="{D2B7933F-F0A0-4F75-A167-2C9B93280426}" dt="2020-02-23T13:21:17.167" v="767" actId="1076"/>
          <ac:grpSpMkLst>
            <pc:docMk/>
            <pc:sldMk cId="3448465300" sldId="1592"/>
            <ac:grpSpMk id="5" creationId="{9A105B44-25BF-41DD-BC60-E9D7CBCF534F}"/>
          </ac:grpSpMkLst>
        </pc:grpChg>
        <pc:grpChg chg="mod topLvl">
          <ac:chgData name="Eldert Grootenboer" userId="3fe8758b2c2b58d2" providerId="LiveId" clId="{D2B7933F-F0A0-4F75-A167-2C9B93280426}" dt="2020-02-23T13:21:17.167" v="767" actId="1076"/>
          <ac:grpSpMkLst>
            <pc:docMk/>
            <pc:sldMk cId="3448465300" sldId="1592"/>
            <ac:grpSpMk id="6" creationId="{D0279A2D-42F3-4A61-A0FD-0F696AADD678}"/>
          </ac:grpSpMkLst>
        </pc:grpChg>
        <pc:grpChg chg="del">
          <ac:chgData name="Eldert Grootenboer" userId="3fe8758b2c2b58d2" providerId="LiveId" clId="{D2B7933F-F0A0-4F75-A167-2C9B93280426}" dt="2020-02-23T13:20:13.812" v="755" actId="478"/>
          <ac:grpSpMkLst>
            <pc:docMk/>
            <pc:sldMk cId="3448465300" sldId="1592"/>
            <ac:grpSpMk id="9" creationId="{01C07370-93F9-4248-84DE-5EDFA8FEBCB5}"/>
          </ac:grpSpMkLst>
        </pc:grpChg>
        <pc:grpChg chg="mod topLvl">
          <ac:chgData name="Eldert Grootenboer" userId="3fe8758b2c2b58d2" providerId="LiveId" clId="{D2B7933F-F0A0-4F75-A167-2C9B93280426}" dt="2020-02-23T13:21:17.167" v="767" actId="1076"/>
          <ac:grpSpMkLst>
            <pc:docMk/>
            <pc:sldMk cId="3448465300" sldId="1592"/>
            <ac:grpSpMk id="12" creationId="{3DD987E6-B8D3-4EAF-A989-024585A25223}"/>
          </ac:grpSpMkLst>
        </pc:grpChg>
        <pc:grpChg chg="add del mod">
          <ac:chgData name="Eldert Grootenboer" userId="3fe8758b2c2b58d2" providerId="LiveId" clId="{D2B7933F-F0A0-4F75-A167-2C9B93280426}" dt="2020-02-23T13:21:12.805" v="765" actId="164"/>
          <ac:grpSpMkLst>
            <pc:docMk/>
            <pc:sldMk cId="3448465300" sldId="1592"/>
            <ac:grpSpMk id="14" creationId="{5CC023E9-B8A9-4207-ADFF-7A8C8913A622}"/>
          </ac:grpSpMkLst>
        </pc:grpChg>
        <pc:grpChg chg="mod topLvl">
          <ac:chgData name="Eldert Grootenboer" userId="3fe8758b2c2b58d2" providerId="LiveId" clId="{D2B7933F-F0A0-4F75-A167-2C9B93280426}" dt="2020-02-23T13:21:17.167" v="767" actId="1076"/>
          <ac:grpSpMkLst>
            <pc:docMk/>
            <pc:sldMk cId="3448465300" sldId="1592"/>
            <ac:grpSpMk id="17" creationId="{C6967245-9F6E-46DC-9C86-0D26AF826119}"/>
          </ac:grpSpMkLst>
        </pc:grpChg>
        <pc:grpChg chg="mod topLvl">
          <ac:chgData name="Eldert Grootenboer" userId="3fe8758b2c2b58d2" providerId="LiveId" clId="{D2B7933F-F0A0-4F75-A167-2C9B93280426}" dt="2020-02-23T13:21:17.167" v="767" actId="1076"/>
          <ac:grpSpMkLst>
            <pc:docMk/>
            <pc:sldMk cId="3448465300" sldId="1592"/>
            <ac:grpSpMk id="18" creationId="{B7EE5900-92B6-46E3-8853-8FE3F8786242}"/>
          </ac:grpSpMkLst>
        </pc:grpChg>
        <pc:grpChg chg="mod topLvl">
          <ac:chgData name="Eldert Grootenboer" userId="3fe8758b2c2b58d2" providerId="LiveId" clId="{D2B7933F-F0A0-4F75-A167-2C9B93280426}" dt="2020-02-23T13:21:17.167" v="767" actId="1076"/>
          <ac:grpSpMkLst>
            <pc:docMk/>
            <pc:sldMk cId="3448465300" sldId="1592"/>
            <ac:grpSpMk id="19" creationId="{96CF4A38-4EC7-46D7-BD59-DD7FD7B1AEA4}"/>
          </ac:grpSpMkLst>
        </pc:grpChg>
        <pc:grpChg chg="mod topLvl">
          <ac:chgData name="Eldert Grootenboer" userId="3fe8758b2c2b58d2" providerId="LiveId" clId="{D2B7933F-F0A0-4F75-A167-2C9B93280426}" dt="2020-02-23T13:21:17.167" v="767" actId="1076"/>
          <ac:grpSpMkLst>
            <pc:docMk/>
            <pc:sldMk cId="3448465300" sldId="1592"/>
            <ac:grpSpMk id="20" creationId="{9833CA5C-D697-4F2F-AEEE-1BB19CDDEE03}"/>
          </ac:grpSpMkLst>
        </pc:grpChg>
        <pc:grpChg chg="mod">
          <ac:chgData name="Eldert Grootenboer" userId="3fe8758b2c2b58d2" providerId="LiveId" clId="{D2B7933F-F0A0-4F75-A167-2C9B93280426}" dt="2020-02-23T13:21:17.167" v="767" actId="1076"/>
          <ac:grpSpMkLst>
            <pc:docMk/>
            <pc:sldMk cId="3448465300" sldId="1592"/>
            <ac:grpSpMk id="21" creationId="{00000000-0000-0000-0000-000000000000}"/>
          </ac:grpSpMkLst>
        </pc:grpChg>
        <pc:grpChg chg="mod topLvl">
          <ac:chgData name="Eldert Grootenboer" userId="3fe8758b2c2b58d2" providerId="LiveId" clId="{D2B7933F-F0A0-4F75-A167-2C9B93280426}" dt="2020-02-23T13:21:17.167" v="767" actId="1076"/>
          <ac:grpSpMkLst>
            <pc:docMk/>
            <pc:sldMk cId="3448465300" sldId="1592"/>
            <ac:grpSpMk id="22" creationId="{3DA168A8-1530-4772-BC14-446D1FD8D9D2}"/>
          </ac:grpSpMkLst>
        </pc:grpChg>
        <pc:grpChg chg="mod topLvl">
          <ac:chgData name="Eldert Grootenboer" userId="3fe8758b2c2b58d2" providerId="LiveId" clId="{D2B7933F-F0A0-4F75-A167-2C9B93280426}" dt="2020-02-23T13:21:17.167" v="767" actId="1076"/>
          <ac:grpSpMkLst>
            <pc:docMk/>
            <pc:sldMk cId="3448465300" sldId="1592"/>
            <ac:grpSpMk id="23" creationId="{AE878B9B-CFDA-4C30-AF55-171F0039B21C}"/>
          </ac:grpSpMkLst>
        </pc:grpChg>
        <pc:grpChg chg="mod topLvl">
          <ac:chgData name="Eldert Grootenboer" userId="3fe8758b2c2b58d2" providerId="LiveId" clId="{D2B7933F-F0A0-4F75-A167-2C9B93280426}" dt="2020-02-23T13:21:17.167" v="767" actId="1076"/>
          <ac:grpSpMkLst>
            <pc:docMk/>
            <pc:sldMk cId="3448465300" sldId="1592"/>
            <ac:grpSpMk id="24" creationId="{A90A3461-96FD-413A-B353-DE9862AB88F9}"/>
          </ac:grpSpMkLst>
        </pc:grpChg>
        <pc:grpChg chg="mod topLvl">
          <ac:chgData name="Eldert Grootenboer" userId="3fe8758b2c2b58d2" providerId="LiveId" clId="{D2B7933F-F0A0-4F75-A167-2C9B93280426}" dt="2020-02-23T13:21:17.167" v="767" actId="1076"/>
          <ac:grpSpMkLst>
            <pc:docMk/>
            <pc:sldMk cId="3448465300" sldId="1592"/>
            <ac:grpSpMk id="25" creationId="{99C6FBBE-56CD-4820-9F3A-929D032EAA4A}"/>
          </ac:grpSpMkLst>
        </pc:grpChg>
        <pc:grpChg chg="mod">
          <ac:chgData name="Eldert Grootenboer" userId="3fe8758b2c2b58d2" providerId="LiveId" clId="{D2B7933F-F0A0-4F75-A167-2C9B93280426}" dt="2020-02-23T13:21:17.167" v="767" actId="1076"/>
          <ac:grpSpMkLst>
            <pc:docMk/>
            <pc:sldMk cId="3448465300" sldId="1592"/>
            <ac:grpSpMk id="82" creationId="{B0BB7A18-A4D8-4715-B2FF-2A3873F68BDA}"/>
          </ac:grpSpMkLst>
        </pc:grpChg>
        <pc:grpChg chg="mod">
          <ac:chgData name="Eldert Grootenboer" userId="3fe8758b2c2b58d2" providerId="LiveId" clId="{D2B7933F-F0A0-4F75-A167-2C9B93280426}" dt="2020-02-23T13:21:17.167" v="767" actId="1076"/>
          <ac:grpSpMkLst>
            <pc:docMk/>
            <pc:sldMk cId="3448465300" sldId="1592"/>
            <ac:grpSpMk id="84" creationId="{0C72BFD4-65BC-44C1-88F1-F0D19D943467}"/>
          </ac:grpSpMkLst>
        </pc:grpChg>
        <pc:grpChg chg="mod">
          <ac:chgData name="Eldert Grootenboer" userId="3fe8758b2c2b58d2" providerId="LiveId" clId="{D2B7933F-F0A0-4F75-A167-2C9B93280426}" dt="2020-02-23T13:21:17.167" v="767" actId="1076"/>
          <ac:grpSpMkLst>
            <pc:docMk/>
            <pc:sldMk cId="3448465300" sldId="1592"/>
            <ac:grpSpMk id="85" creationId="{F0488DD9-1C06-4339-AAD2-35369D6F752E}"/>
          </ac:grpSpMkLst>
        </pc:grpChg>
        <pc:grpChg chg="mod">
          <ac:chgData name="Eldert Grootenboer" userId="3fe8758b2c2b58d2" providerId="LiveId" clId="{D2B7933F-F0A0-4F75-A167-2C9B93280426}" dt="2020-02-23T13:21:17.167" v="767" actId="1076"/>
          <ac:grpSpMkLst>
            <pc:docMk/>
            <pc:sldMk cId="3448465300" sldId="1592"/>
            <ac:grpSpMk id="93" creationId="{AFA83FBE-F713-4558-A4C0-8597614D59B2}"/>
          </ac:grpSpMkLst>
        </pc:grpChg>
        <pc:grpChg chg="mod">
          <ac:chgData name="Eldert Grootenboer" userId="3fe8758b2c2b58d2" providerId="LiveId" clId="{D2B7933F-F0A0-4F75-A167-2C9B93280426}" dt="2020-02-23T13:21:17.167" v="767" actId="1076"/>
          <ac:grpSpMkLst>
            <pc:docMk/>
            <pc:sldMk cId="3448465300" sldId="1592"/>
            <ac:grpSpMk id="98" creationId="{29C89013-FC37-4CD0-93D6-13A0401F165B}"/>
          </ac:grpSpMkLst>
        </pc:grpChg>
        <pc:picChg chg="del">
          <ac:chgData name="Eldert Grootenboer" userId="3fe8758b2c2b58d2" providerId="LiveId" clId="{D2B7933F-F0A0-4F75-A167-2C9B93280426}" dt="2020-02-15T13:35:43.861" v="152" actId="478"/>
          <ac:picMkLst>
            <pc:docMk/>
            <pc:sldMk cId="3448465300" sldId="1592"/>
            <ac:picMk id="15" creationId="{E5C91B63-CF35-4A4D-B05C-BCD6E8028A78}"/>
          </ac:picMkLst>
        </pc:picChg>
      </pc:sldChg>
      <pc:sldChg chg="add">
        <pc:chgData name="Eldert Grootenboer" userId="3fe8758b2c2b58d2" providerId="LiveId" clId="{D2B7933F-F0A0-4F75-A167-2C9B93280426}" dt="2020-02-15T13:16:59.756" v="37"/>
        <pc:sldMkLst>
          <pc:docMk/>
          <pc:sldMk cId="2639379867" sldId="1720"/>
        </pc:sldMkLst>
      </pc:sldChg>
      <pc:sldChg chg="addSp delSp modSp ord modTransition addAnim delAnim modAnim">
        <pc:chgData name="Eldert Grootenboer" userId="3fe8758b2c2b58d2" providerId="LiveId" clId="{D2B7933F-F0A0-4F75-A167-2C9B93280426}" dt="2020-02-25T06:42:38.308" v="974" actId="20577"/>
        <pc:sldMkLst>
          <pc:docMk/>
          <pc:sldMk cId="234770076" sldId="1815"/>
        </pc:sldMkLst>
        <pc:spChg chg="add del mod">
          <ac:chgData name="Eldert Grootenboer" userId="3fe8758b2c2b58d2" providerId="LiveId" clId="{D2B7933F-F0A0-4F75-A167-2C9B93280426}" dt="2020-02-15T14:04:50.600" v="370"/>
          <ac:spMkLst>
            <pc:docMk/>
            <pc:sldMk cId="234770076" sldId="1815"/>
            <ac:spMk id="3" creationId="{9DF9CA51-599C-4D75-807E-B5C0EF4D643C}"/>
          </ac:spMkLst>
        </pc:spChg>
        <pc:spChg chg="del">
          <ac:chgData name="Eldert Grootenboer" userId="3fe8758b2c2b58d2" providerId="LiveId" clId="{D2B7933F-F0A0-4F75-A167-2C9B93280426}" dt="2020-02-15T14:08:51.925" v="403" actId="478"/>
          <ac:spMkLst>
            <pc:docMk/>
            <pc:sldMk cId="234770076" sldId="1815"/>
            <ac:spMk id="4" creationId="{3CF2DA81-F241-4318-B4F4-C49B0D8CEE15}"/>
          </ac:spMkLst>
        </pc:spChg>
        <pc:spChg chg="add del mod">
          <ac:chgData name="Eldert Grootenboer" userId="3fe8758b2c2b58d2" providerId="LiveId" clId="{D2B7933F-F0A0-4F75-A167-2C9B93280426}" dt="2020-02-15T14:05:27.492" v="373"/>
          <ac:spMkLst>
            <pc:docMk/>
            <pc:sldMk cId="234770076" sldId="1815"/>
            <ac:spMk id="5" creationId="{25F3AAF0-54CD-45C1-92EC-73D895F789F2}"/>
          </ac:spMkLst>
        </pc:spChg>
        <pc:spChg chg="add del mod">
          <ac:chgData name="Eldert Grootenboer" userId="3fe8758b2c2b58d2" providerId="LiveId" clId="{D2B7933F-F0A0-4F75-A167-2C9B93280426}" dt="2020-02-15T14:05:27.492" v="373"/>
          <ac:spMkLst>
            <pc:docMk/>
            <pc:sldMk cId="234770076" sldId="1815"/>
            <ac:spMk id="7" creationId="{BEA28022-153E-4B71-838E-046E1894FAA5}"/>
          </ac:spMkLst>
        </pc:spChg>
        <pc:spChg chg="add del mod">
          <ac:chgData name="Eldert Grootenboer" userId="3fe8758b2c2b58d2" providerId="LiveId" clId="{D2B7933F-F0A0-4F75-A167-2C9B93280426}" dt="2020-02-15T14:08:43.645" v="400" actId="478"/>
          <ac:spMkLst>
            <pc:docMk/>
            <pc:sldMk cId="234770076" sldId="1815"/>
            <ac:spMk id="8" creationId="{62A0BB0A-8EB2-4E48-8B99-12FF169EB506}"/>
          </ac:spMkLst>
        </pc:spChg>
        <pc:spChg chg="add del mod">
          <ac:chgData name="Eldert Grootenboer" userId="3fe8758b2c2b58d2" providerId="LiveId" clId="{D2B7933F-F0A0-4F75-A167-2C9B93280426}" dt="2020-02-15T14:05:37.661" v="375" actId="478"/>
          <ac:spMkLst>
            <pc:docMk/>
            <pc:sldMk cId="234770076" sldId="1815"/>
            <ac:spMk id="9" creationId="{A4518C13-C1BE-462A-B130-E050BE3B1F63}"/>
          </ac:spMkLst>
        </pc:spChg>
        <pc:spChg chg="del mod">
          <ac:chgData name="Eldert Grootenboer" userId="3fe8758b2c2b58d2" providerId="LiveId" clId="{D2B7933F-F0A0-4F75-A167-2C9B93280426}" dt="2020-02-15T14:05:45.320" v="378" actId="478"/>
          <ac:spMkLst>
            <pc:docMk/>
            <pc:sldMk cId="234770076" sldId="1815"/>
            <ac:spMk id="11" creationId="{3F85F345-02C1-4812-86A9-3F08629D941D}"/>
          </ac:spMkLst>
        </pc:spChg>
        <pc:spChg chg="add del mod">
          <ac:chgData name="Eldert Grootenboer" userId="3fe8758b2c2b58d2" providerId="LiveId" clId="{D2B7933F-F0A0-4F75-A167-2C9B93280426}" dt="2020-02-15T14:08:58.321" v="405" actId="478"/>
          <ac:spMkLst>
            <pc:docMk/>
            <pc:sldMk cId="234770076" sldId="1815"/>
            <ac:spMk id="13" creationId="{986EE58D-F25F-450F-8B1D-16029382AB9F}"/>
          </ac:spMkLst>
        </pc:spChg>
        <pc:spChg chg="add mod">
          <ac:chgData name="Eldert Grootenboer" userId="3fe8758b2c2b58d2" providerId="LiveId" clId="{D2B7933F-F0A0-4F75-A167-2C9B93280426}" dt="2020-02-15T14:09:22.528" v="455" actId="1035"/>
          <ac:spMkLst>
            <pc:docMk/>
            <pc:sldMk cId="234770076" sldId="1815"/>
            <ac:spMk id="15" creationId="{215E08B5-90E8-4900-B77C-542F198FC305}"/>
          </ac:spMkLst>
        </pc:spChg>
        <pc:spChg chg="add del mod">
          <ac:chgData name="Eldert Grootenboer" userId="3fe8758b2c2b58d2" providerId="LiveId" clId="{D2B7933F-F0A0-4F75-A167-2C9B93280426}" dt="2020-02-25T06:42:36.020" v="972"/>
          <ac:spMkLst>
            <pc:docMk/>
            <pc:sldMk cId="234770076" sldId="1815"/>
            <ac:spMk id="16" creationId="{FA376D98-3522-4C69-910D-880684F4FAA0}"/>
          </ac:spMkLst>
        </pc:spChg>
        <pc:spChg chg="add del mod">
          <ac:chgData name="Eldert Grootenboer" userId="3fe8758b2c2b58d2" providerId="LiveId" clId="{D2B7933F-F0A0-4F75-A167-2C9B93280426}" dt="2020-02-15T14:08:54.929" v="404" actId="478"/>
          <ac:spMkLst>
            <pc:docMk/>
            <pc:sldMk cId="234770076" sldId="1815"/>
            <ac:spMk id="20" creationId="{ED5F3F31-90CF-4E9A-8483-DCFAA810548B}"/>
          </ac:spMkLst>
        </pc:spChg>
        <pc:picChg chg="del mod">
          <ac:chgData name="Eldert Grootenboer" userId="3fe8758b2c2b58d2" providerId="LiveId" clId="{D2B7933F-F0A0-4F75-A167-2C9B93280426}" dt="2020-02-15T14:09:12.684" v="410" actId="478"/>
          <ac:picMkLst>
            <pc:docMk/>
            <pc:sldMk cId="234770076" sldId="1815"/>
            <ac:picMk id="2" creationId="{058A2DBE-D3FC-470D-B1B3-6B6366C0E913}"/>
          </ac:picMkLst>
        </pc:picChg>
        <pc:picChg chg="add del mod">
          <ac:chgData name="Eldert Grootenboer" userId="3fe8758b2c2b58d2" providerId="LiveId" clId="{D2B7933F-F0A0-4F75-A167-2C9B93280426}" dt="2020-02-15T14:08:20.962" v="395" actId="478"/>
          <ac:picMkLst>
            <pc:docMk/>
            <pc:sldMk cId="234770076" sldId="1815"/>
            <ac:picMk id="6" creationId="{137CE68F-4D20-47BA-8800-45EC16B85CD8}"/>
          </ac:picMkLst>
        </pc:picChg>
        <pc:picChg chg="add del">
          <ac:chgData name="Eldert Grootenboer" userId="3fe8758b2c2b58d2" providerId="LiveId" clId="{D2B7933F-F0A0-4F75-A167-2C9B93280426}" dt="2020-02-15T14:07:12.788" v="385"/>
          <ac:picMkLst>
            <pc:docMk/>
            <pc:sldMk cId="234770076" sldId="1815"/>
            <ac:picMk id="10" creationId="{7187F986-19A3-4C88-83FF-4F5A8E260B06}"/>
          </ac:picMkLst>
        </pc:picChg>
        <pc:picChg chg="add mod">
          <ac:chgData name="Eldert Grootenboer" userId="3fe8758b2c2b58d2" providerId="LiveId" clId="{D2B7933F-F0A0-4F75-A167-2C9B93280426}" dt="2020-02-15T14:09:22.528" v="455" actId="1035"/>
          <ac:picMkLst>
            <pc:docMk/>
            <pc:sldMk cId="234770076" sldId="1815"/>
            <ac:picMk id="14" creationId="{17D8DC3E-938A-4B8E-9849-BB9EC563AC2D}"/>
          </ac:picMkLst>
        </pc:picChg>
        <pc:picChg chg="add mod">
          <ac:chgData name="Eldert Grootenboer" userId="3fe8758b2c2b58d2" providerId="LiveId" clId="{D2B7933F-F0A0-4F75-A167-2C9B93280426}" dt="2020-02-15T14:09:22.528" v="455" actId="1035"/>
          <ac:picMkLst>
            <pc:docMk/>
            <pc:sldMk cId="234770076" sldId="1815"/>
            <ac:picMk id="17" creationId="{0C413F6D-2B4F-4F91-A559-857AC1762A4D}"/>
          </ac:picMkLst>
        </pc:picChg>
        <pc:picChg chg="add mod">
          <ac:chgData name="Eldert Grootenboer" userId="3fe8758b2c2b58d2" providerId="LiveId" clId="{D2B7933F-F0A0-4F75-A167-2C9B93280426}" dt="2020-02-15T14:09:22.528" v="455" actId="1035"/>
          <ac:picMkLst>
            <pc:docMk/>
            <pc:sldMk cId="234770076" sldId="1815"/>
            <ac:picMk id="18" creationId="{CFB40FDA-39CD-4620-9C61-B9A00618B063}"/>
          </ac:picMkLst>
        </pc:picChg>
        <pc:picChg chg="del mod">
          <ac:chgData name="Eldert Grootenboer" userId="3fe8758b2c2b58d2" providerId="LiveId" clId="{D2B7933F-F0A0-4F75-A167-2C9B93280426}" dt="2020-02-15T14:09:10.527" v="409" actId="478"/>
          <ac:picMkLst>
            <pc:docMk/>
            <pc:sldMk cId="234770076" sldId="1815"/>
            <ac:picMk id="1026" creationId="{72974D28-0E98-4617-B9B9-1C96891DEA6D}"/>
          </ac:picMkLst>
        </pc:picChg>
        <pc:picChg chg="del mod">
          <ac:chgData name="Eldert Grootenboer" userId="3fe8758b2c2b58d2" providerId="LiveId" clId="{D2B7933F-F0A0-4F75-A167-2C9B93280426}" dt="2020-02-15T14:09:15.018" v="411" actId="478"/>
          <ac:picMkLst>
            <pc:docMk/>
            <pc:sldMk cId="234770076" sldId="1815"/>
            <ac:picMk id="1028" creationId="{4E3BDCF7-2AA7-44C0-9076-5D2FDA9A90D2}"/>
          </ac:picMkLst>
        </pc:picChg>
      </pc:sldChg>
      <pc:sldChg chg="addSp delSp modSp setBg modNotesTx">
        <pc:chgData name="Eldert Grootenboer" userId="3fe8758b2c2b58d2" providerId="LiveId" clId="{D2B7933F-F0A0-4F75-A167-2C9B93280426}" dt="2020-02-25T06:40:59.604" v="970" actId="20577"/>
        <pc:sldMkLst>
          <pc:docMk/>
          <pc:sldMk cId="3762539557" sldId="1869"/>
        </pc:sldMkLst>
        <pc:spChg chg="add del mod">
          <ac:chgData name="Eldert Grootenboer" userId="3fe8758b2c2b58d2" providerId="LiveId" clId="{D2B7933F-F0A0-4F75-A167-2C9B93280426}" dt="2020-02-15T13:15:46.679" v="32"/>
          <ac:spMkLst>
            <pc:docMk/>
            <pc:sldMk cId="3762539557" sldId="1869"/>
            <ac:spMk id="2" creationId="{7BECC6EB-E8B6-41F4-8107-9F4DDD665C79}"/>
          </ac:spMkLst>
        </pc:spChg>
        <pc:spChg chg="add del mod">
          <ac:chgData name="Eldert Grootenboer" userId="3fe8758b2c2b58d2" providerId="LiveId" clId="{D2B7933F-F0A0-4F75-A167-2C9B93280426}" dt="2020-02-15T13:15:46.679" v="32"/>
          <ac:spMkLst>
            <pc:docMk/>
            <pc:sldMk cId="3762539557" sldId="1869"/>
            <ac:spMk id="3" creationId="{00436841-369E-45DE-A773-7A8FC6C9FFA7}"/>
          </ac:spMkLst>
        </pc:spChg>
        <pc:spChg chg="mod">
          <ac:chgData name="Eldert Grootenboer" userId="3fe8758b2c2b58d2" providerId="LiveId" clId="{D2B7933F-F0A0-4F75-A167-2C9B93280426}" dt="2020-02-24T09:26:27.270" v="785" actId="20577"/>
          <ac:spMkLst>
            <pc:docMk/>
            <pc:sldMk cId="3762539557" sldId="1869"/>
            <ac:spMk id="8" creationId="{00000000-0000-0000-0000-000000000000}"/>
          </ac:spMkLst>
        </pc:spChg>
        <pc:picChg chg="del">
          <ac:chgData name="Eldert Grootenboer" userId="3fe8758b2c2b58d2" providerId="LiveId" clId="{D2B7933F-F0A0-4F75-A167-2C9B93280426}" dt="2020-02-15T13:08:47.400" v="0" actId="478"/>
          <ac:picMkLst>
            <pc:docMk/>
            <pc:sldMk cId="3762539557" sldId="1869"/>
            <ac:picMk id="1026" creationId="{00000000-0000-0000-0000-000000000000}"/>
          </ac:picMkLst>
        </pc:picChg>
        <pc:picChg chg="add del mod">
          <ac:chgData name="Eldert Grootenboer" userId="3fe8758b2c2b58d2" providerId="LiveId" clId="{D2B7933F-F0A0-4F75-A167-2C9B93280426}" dt="2020-02-15T13:47:21.194" v="253" actId="1076"/>
          <ac:picMkLst>
            <pc:docMk/>
            <pc:sldMk cId="3762539557" sldId="1869"/>
            <ac:picMk id="12292" creationId="{00000000-0000-0000-0000-000000000000}"/>
          </ac:picMkLst>
        </pc:picChg>
      </pc:sldChg>
      <pc:sldChg chg="addSp delSp modSp mod modTransition setBg setClrOvrMap chgLayout modNotesTx">
        <pc:chgData name="Eldert Grootenboer" userId="3fe8758b2c2b58d2" providerId="LiveId" clId="{D2B7933F-F0A0-4F75-A167-2C9B93280426}" dt="2020-02-24T11:19:08.338" v="817" actId="20577"/>
        <pc:sldMkLst>
          <pc:docMk/>
          <pc:sldMk cId="1000254635" sldId="1872"/>
        </pc:sldMkLst>
        <pc:spChg chg="del">
          <ac:chgData name="Eldert Grootenboer" userId="3fe8758b2c2b58d2" providerId="LiveId" clId="{D2B7933F-F0A0-4F75-A167-2C9B93280426}" dt="2020-02-15T13:14:39.306" v="28"/>
          <ac:spMkLst>
            <pc:docMk/>
            <pc:sldMk cId="1000254635" sldId="1872"/>
            <ac:spMk id="2" creationId="{00000000-0000-0000-0000-000000000000}"/>
          </ac:spMkLst>
        </pc:spChg>
        <pc:spChg chg="mod">
          <ac:chgData name="Eldert Grootenboer" userId="3fe8758b2c2b58d2" providerId="LiveId" clId="{D2B7933F-F0A0-4F75-A167-2C9B93280426}" dt="2020-02-20T14:05:09.375" v="736" actId="5793"/>
          <ac:spMkLst>
            <pc:docMk/>
            <pc:sldMk cId="1000254635" sldId="1872"/>
            <ac:spMk id="3" creationId="{00000000-0000-0000-0000-000000000000}"/>
          </ac:spMkLst>
        </pc:spChg>
        <pc:spChg chg="add del mod">
          <ac:chgData name="Eldert Grootenboer" userId="3fe8758b2c2b58d2" providerId="LiveId" clId="{D2B7933F-F0A0-4F75-A167-2C9B93280426}" dt="2020-02-15T13:15:05.623" v="31"/>
          <ac:spMkLst>
            <pc:docMk/>
            <pc:sldMk cId="1000254635" sldId="1872"/>
            <ac:spMk id="4" creationId="{F9B46F69-C33B-45F5-B60A-A834D32F4E5E}"/>
          </ac:spMkLst>
        </pc:spChg>
        <pc:picChg chg="mod">
          <ac:chgData name="Eldert Grootenboer" userId="3fe8758b2c2b58d2" providerId="LiveId" clId="{D2B7933F-F0A0-4F75-A167-2C9B93280426}" dt="2020-02-15T13:47:57.362" v="257"/>
          <ac:picMkLst>
            <pc:docMk/>
            <pc:sldMk cId="1000254635" sldId="1872"/>
            <ac:picMk id="13314" creationId="{00000000-0000-0000-0000-000000000000}"/>
          </ac:picMkLst>
        </pc:picChg>
      </pc:sldChg>
      <pc:sldChg chg="addSp delSp modSp ord modNotesTx">
        <pc:chgData name="Eldert Grootenboer" userId="3fe8758b2c2b58d2" providerId="LiveId" clId="{D2B7933F-F0A0-4F75-A167-2C9B93280426}" dt="2020-02-25T06:53:21.730" v="1018" actId="20577"/>
        <pc:sldMkLst>
          <pc:docMk/>
          <pc:sldMk cId="3040363324" sldId="1875"/>
        </pc:sldMkLst>
        <pc:spChg chg="add del mod">
          <ac:chgData name="Eldert Grootenboer" userId="3fe8758b2c2b58d2" providerId="LiveId" clId="{D2B7933F-F0A0-4F75-A167-2C9B93280426}" dt="2020-02-15T14:02:21.912" v="346" actId="478"/>
          <ac:spMkLst>
            <pc:docMk/>
            <pc:sldMk cId="3040363324" sldId="1875"/>
            <ac:spMk id="4" creationId="{6615DE28-2479-45B3-B7CE-19A3058FBC7A}"/>
          </ac:spMkLst>
        </pc:spChg>
        <pc:picChg chg="mod">
          <ac:chgData name="Eldert Grootenboer" userId="3fe8758b2c2b58d2" providerId="LiveId" clId="{D2B7933F-F0A0-4F75-A167-2C9B93280426}" dt="2020-02-15T14:02:20.500" v="345" actId="14100"/>
          <ac:picMkLst>
            <pc:docMk/>
            <pc:sldMk cId="3040363324" sldId="1875"/>
            <ac:picMk id="30" creationId="{2BA863AC-6295-4106-8CC4-CCB1B7234532}"/>
          </ac:picMkLst>
        </pc:picChg>
      </pc:sldChg>
      <pc:sldChg chg="addSp delSp modSp del mod ord setBg modClrScheme setClrOvrMap modShow chgLayout">
        <pc:chgData name="Eldert Grootenboer" userId="3fe8758b2c2b58d2" providerId="LiveId" clId="{D2B7933F-F0A0-4F75-A167-2C9B93280426}" dt="2020-02-23T12:54:45.196" v="753" actId="47"/>
        <pc:sldMkLst>
          <pc:docMk/>
          <pc:sldMk cId="2990215982" sldId="1887"/>
        </pc:sldMkLst>
        <pc:spChg chg="add del mod">
          <ac:chgData name="Eldert Grootenboer" userId="3fe8758b2c2b58d2" providerId="LiveId" clId="{D2B7933F-F0A0-4F75-A167-2C9B93280426}" dt="2020-02-15T13:25:29.131" v="71" actId="26606"/>
          <ac:spMkLst>
            <pc:docMk/>
            <pc:sldMk cId="2990215982" sldId="1887"/>
            <ac:spMk id="2" creationId="{24E8D019-EA4A-455E-BC4E-203D333674D1}"/>
          </ac:spMkLst>
        </pc:spChg>
        <pc:spChg chg="mod">
          <ac:chgData name="Eldert Grootenboer" userId="3fe8758b2c2b58d2" providerId="LiveId" clId="{D2B7933F-F0A0-4F75-A167-2C9B93280426}" dt="2020-02-15T13:32:21.643" v="119" actId="26606"/>
          <ac:spMkLst>
            <pc:docMk/>
            <pc:sldMk cId="2990215982" sldId="1887"/>
            <ac:spMk id="4" creationId="{00000000-0000-0000-0000-000000000000}"/>
          </ac:spMkLst>
        </pc:spChg>
        <pc:spChg chg="add del mod">
          <ac:chgData name="Eldert Grootenboer" userId="3fe8758b2c2b58d2" providerId="LiveId" clId="{D2B7933F-F0A0-4F75-A167-2C9B93280426}" dt="2020-02-15T13:25:29.131" v="71" actId="26606"/>
          <ac:spMkLst>
            <pc:docMk/>
            <pc:sldMk cId="2990215982" sldId="1887"/>
            <ac:spMk id="5" creationId="{26A6D740-127A-4613-9642-796D5BFE810D}"/>
          </ac:spMkLst>
        </pc:spChg>
        <pc:spChg chg="add del mod">
          <ac:chgData name="Eldert Grootenboer" userId="3fe8758b2c2b58d2" providerId="LiveId" clId="{D2B7933F-F0A0-4F75-A167-2C9B93280426}" dt="2020-02-15T13:54:05.659" v="293"/>
          <ac:spMkLst>
            <pc:docMk/>
            <pc:sldMk cId="2990215982" sldId="1887"/>
            <ac:spMk id="6" creationId="{E0A17434-61FB-4DFC-9FBB-CF9B7B141130}"/>
          </ac:spMkLst>
        </pc:spChg>
        <pc:spChg chg="add mod">
          <ac:chgData name="Eldert Grootenboer" userId="3fe8758b2c2b58d2" providerId="LiveId" clId="{D2B7933F-F0A0-4F75-A167-2C9B93280426}" dt="2020-02-15T13:54:05.659" v="293"/>
          <ac:spMkLst>
            <pc:docMk/>
            <pc:sldMk cId="2990215982" sldId="1887"/>
            <ac:spMk id="7" creationId="{2F01CF88-D500-4971-93E5-E8DFF832A7AE}"/>
          </ac:spMkLst>
        </pc:spChg>
        <pc:spChg chg="add del mod">
          <ac:chgData name="Eldert Grootenboer" userId="3fe8758b2c2b58d2" providerId="LiveId" clId="{D2B7933F-F0A0-4F75-A167-2C9B93280426}" dt="2020-02-15T13:54:07.997" v="294" actId="478"/>
          <ac:spMkLst>
            <pc:docMk/>
            <pc:sldMk cId="2990215982" sldId="1887"/>
            <ac:spMk id="8" creationId="{D533E01A-12E3-4597-9C3F-77F9D5D6C4B1}"/>
          </ac:spMkLst>
        </pc:spChg>
        <pc:spChg chg="add del mod">
          <ac:chgData name="Eldert Grootenboer" userId="3fe8758b2c2b58d2" providerId="LiveId" clId="{D2B7933F-F0A0-4F75-A167-2C9B93280426}" dt="2020-02-15T13:54:05.659" v="293"/>
          <ac:spMkLst>
            <pc:docMk/>
            <pc:sldMk cId="2990215982" sldId="1887"/>
            <ac:spMk id="9" creationId="{D3E386AD-FB2C-4C7F-8D1B-074F909117B5}"/>
          </ac:spMkLst>
        </pc:spChg>
        <pc:picChg chg="mod">
          <ac:chgData name="Eldert Grootenboer" userId="3fe8758b2c2b58d2" providerId="LiveId" clId="{D2B7933F-F0A0-4F75-A167-2C9B93280426}" dt="2020-02-15T13:45:51.024" v="230" actId="108"/>
          <ac:picMkLst>
            <pc:docMk/>
            <pc:sldMk cId="2990215982" sldId="1887"/>
            <ac:picMk id="3" creationId="{AA0B57DE-7022-43A1-99E9-07CE9B4969D2}"/>
          </ac:picMkLst>
        </pc:picChg>
      </pc:sldChg>
      <pc:sldChg chg="del">
        <pc:chgData name="Eldert Grootenboer" userId="3fe8758b2c2b58d2" providerId="LiveId" clId="{D2B7933F-F0A0-4F75-A167-2C9B93280426}" dt="2020-02-15T13:37:04.529" v="161" actId="47"/>
        <pc:sldMkLst>
          <pc:docMk/>
          <pc:sldMk cId="407444224" sldId="1889"/>
        </pc:sldMkLst>
      </pc:sldChg>
      <pc:sldChg chg="addSp delSp modSp mod delAnim modAnim modNotesTx">
        <pc:chgData name="Eldert Grootenboer" userId="3fe8758b2c2b58d2" providerId="LiveId" clId="{D2B7933F-F0A0-4F75-A167-2C9B93280426}" dt="2020-02-25T08:44:11.524" v="1038"/>
        <pc:sldMkLst>
          <pc:docMk/>
          <pc:sldMk cId="2093993628" sldId="1897"/>
        </pc:sldMkLst>
        <pc:spChg chg="add del mod">
          <ac:chgData name="Eldert Grootenboer" userId="3fe8758b2c2b58d2" providerId="LiveId" clId="{D2B7933F-F0A0-4F75-A167-2C9B93280426}" dt="2020-02-15T13:51:37.264" v="278" actId="478"/>
          <ac:spMkLst>
            <pc:docMk/>
            <pc:sldMk cId="2093993628" sldId="1897"/>
            <ac:spMk id="5" creationId="{8A9E8A48-8935-4431-9DC0-B97F7C98D60F}"/>
          </ac:spMkLst>
        </pc:spChg>
        <pc:picChg chg="mod">
          <ac:chgData name="Eldert Grootenboer" userId="3fe8758b2c2b58d2" providerId="LiveId" clId="{D2B7933F-F0A0-4F75-A167-2C9B93280426}" dt="2020-02-15T13:51:35.602" v="277" actId="14100"/>
          <ac:picMkLst>
            <pc:docMk/>
            <pc:sldMk cId="2093993628" sldId="1897"/>
            <ac:picMk id="8" creationId="{D5D68C4D-8F26-44DE-9679-591E9B2A378F}"/>
          </ac:picMkLst>
        </pc:picChg>
        <pc:picChg chg="del">
          <ac:chgData name="Eldert Grootenboer" userId="3fe8758b2c2b58d2" providerId="LiveId" clId="{D2B7933F-F0A0-4F75-A167-2C9B93280426}" dt="2020-02-25T08:43:03.370" v="1029" actId="478"/>
          <ac:picMkLst>
            <pc:docMk/>
            <pc:sldMk cId="2093993628" sldId="1897"/>
            <ac:picMk id="13" creationId="{F691BBD6-455A-48F7-BD39-F2CDA87B9770}"/>
          </ac:picMkLst>
        </pc:picChg>
        <pc:picChg chg="mod">
          <ac:chgData name="Eldert Grootenboer" userId="3fe8758b2c2b58d2" providerId="LiveId" clId="{D2B7933F-F0A0-4F75-A167-2C9B93280426}" dt="2020-02-15T13:51:46.967" v="280" actId="1076"/>
          <ac:picMkLst>
            <pc:docMk/>
            <pc:sldMk cId="2093993628" sldId="1897"/>
            <ac:picMk id="26" creationId="{B6838BEC-12F3-4BCE-9CB8-C425AC119390}"/>
          </ac:picMkLst>
        </pc:picChg>
        <pc:cxnChg chg="add mod">
          <ac:chgData name="Eldert Grootenboer" userId="3fe8758b2c2b58d2" providerId="LiveId" clId="{D2B7933F-F0A0-4F75-A167-2C9B93280426}" dt="2020-02-25T08:43:38.990" v="1033" actId="208"/>
          <ac:cxnSpMkLst>
            <pc:docMk/>
            <pc:sldMk cId="2093993628" sldId="1897"/>
            <ac:cxnSpMk id="6" creationId="{9B8D0057-D1F3-4C50-8DCF-D077D51761B8}"/>
          </ac:cxnSpMkLst>
        </pc:cxnChg>
        <pc:cxnChg chg="del mod">
          <ac:chgData name="Eldert Grootenboer" userId="3fe8758b2c2b58d2" providerId="LiveId" clId="{D2B7933F-F0A0-4F75-A167-2C9B93280426}" dt="2020-02-25T08:43:14.641" v="1031" actId="478"/>
          <ac:cxnSpMkLst>
            <pc:docMk/>
            <pc:sldMk cId="2093993628" sldId="1897"/>
            <ac:cxnSpMk id="25" creationId="{7C605C1E-7298-4406-8473-68D8020F1000}"/>
          </ac:cxnSpMkLst>
        </pc:cxnChg>
        <pc:cxnChg chg="del mod">
          <ac:chgData name="Eldert Grootenboer" userId="3fe8758b2c2b58d2" providerId="LiveId" clId="{D2B7933F-F0A0-4F75-A167-2C9B93280426}" dt="2020-02-25T08:43:05.460" v="1030" actId="478"/>
          <ac:cxnSpMkLst>
            <pc:docMk/>
            <pc:sldMk cId="2093993628" sldId="1897"/>
            <ac:cxnSpMk id="29" creationId="{6C2882F2-DC79-477E-81DE-9343E99B6B7B}"/>
          </ac:cxnSpMkLst>
        </pc:cxnChg>
      </pc:sldChg>
      <pc:sldChg chg="addSp delSp modSp mod setBg modClrScheme delAnim modAnim chgLayout modNotesTx">
        <pc:chgData name="Eldert Grootenboer" userId="3fe8758b2c2b58d2" providerId="LiveId" clId="{D2B7933F-F0A0-4F75-A167-2C9B93280426}" dt="2020-02-25T06:52:49.610" v="1013" actId="20577"/>
        <pc:sldMkLst>
          <pc:docMk/>
          <pc:sldMk cId="3605279895" sldId="1903"/>
        </pc:sldMkLst>
        <pc:spChg chg="mod">
          <ac:chgData name="Eldert Grootenboer" userId="3fe8758b2c2b58d2" providerId="LiveId" clId="{D2B7933F-F0A0-4F75-A167-2C9B93280426}" dt="2020-02-15T13:41:09.182" v="194" actId="26606"/>
          <ac:spMkLst>
            <pc:docMk/>
            <pc:sldMk cId="3605279895" sldId="1903"/>
            <ac:spMk id="2" creationId="{8E835FDD-4930-4538-ACCB-41C683A31B9D}"/>
          </ac:spMkLst>
        </pc:spChg>
        <pc:spChg chg="del">
          <ac:chgData name="Eldert Grootenboer" userId="3fe8758b2c2b58d2" providerId="LiveId" clId="{D2B7933F-F0A0-4F75-A167-2C9B93280426}" dt="2020-02-15T13:41:03.677" v="193" actId="21"/>
          <ac:spMkLst>
            <pc:docMk/>
            <pc:sldMk cId="3605279895" sldId="1903"/>
            <ac:spMk id="7" creationId="{FA5690BA-CD83-4287-A5B9-411683BFA350}"/>
          </ac:spMkLst>
        </pc:spChg>
        <pc:spChg chg="mod">
          <ac:chgData name="Eldert Grootenboer" userId="3fe8758b2c2b58d2" providerId="LiveId" clId="{D2B7933F-F0A0-4F75-A167-2C9B93280426}" dt="2020-02-15T13:41:09.182" v="194" actId="26606"/>
          <ac:spMkLst>
            <pc:docMk/>
            <pc:sldMk cId="3605279895" sldId="1903"/>
            <ac:spMk id="8" creationId="{955E1B6A-92E9-40F4-B160-E13209E1D29B}"/>
          </ac:spMkLst>
        </pc:spChg>
        <pc:spChg chg="add del mod">
          <ac:chgData name="Eldert Grootenboer" userId="3fe8758b2c2b58d2" providerId="LiveId" clId="{D2B7933F-F0A0-4F75-A167-2C9B93280426}" dt="2020-02-15T13:52:17.234" v="282"/>
          <ac:spMkLst>
            <pc:docMk/>
            <pc:sldMk cId="3605279895" sldId="1903"/>
            <ac:spMk id="16" creationId="{EA8AC017-F8A7-4695-8EBA-6F7157211604}"/>
          </ac:spMkLst>
        </pc:spChg>
        <pc:spChg chg="add del mod">
          <ac:chgData name="Eldert Grootenboer" userId="3fe8758b2c2b58d2" providerId="LiveId" clId="{D2B7933F-F0A0-4F75-A167-2C9B93280426}" dt="2020-02-15T13:52:41.776" v="286"/>
          <ac:spMkLst>
            <pc:docMk/>
            <pc:sldMk cId="3605279895" sldId="1903"/>
            <ac:spMk id="17" creationId="{0EE1452C-FD79-4D52-8F31-7BEEA73234F4}"/>
          </ac:spMkLst>
        </pc:spChg>
        <pc:spChg chg="add del mod">
          <ac:chgData name="Eldert Grootenboer" userId="3fe8758b2c2b58d2" providerId="LiveId" clId="{D2B7933F-F0A0-4F75-A167-2C9B93280426}" dt="2020-02-15T13:52:41.776" v="286"/>
          <ac:spMkLst>
            <pc:docMk/>
            <pc:sldMk cId="3605279895" sldId="1903"/>
            <ac:spMk id="19" creationId="{E0C6B363-AEE4-48F8-BBD3-6903AB4EE828}"/>
          </ac:spMkLst>
        </pc:spChg>
        <pc:spChg chg="add">
          <ac:chgData name="Eldert Grootenboer" userId="3fe8758b2c2b58d2" providerId="LiveId" clId="{D2B7933F-F0A0-4F75-A167-2C9B93280426}" dt="2020-02-15T13:41:13.285" v="195"/>
          <ac:spMkLst>
            <pc:docMk/>
            <pc:sldMk cId="3605279895" sldId="1903"/>
            <ac:spMk id="35" creationId="{9B4C9491-749B-4946-9E06-DC0EEDA6D556}"/>
          </ac:spMkLst>
        </pc:spChg>
        <pc:spChg chg="add del mod">
          <ac:chgData name="Eldert Grootenboer" userId="3fe8758b2c2b58d2" providerId="LiveId" clId="{D2B7933F-F0A0-4F75-A167-2C9B93280426}" dt="2020-02-15T13:55:41.899" v="317" actId="478"/>
          <ac:spMkLst>
            <pc:docMk/>
            <pc:sldMk cId="3605279895" sldId="1903"/>
            <ac:spMk id="36" creationId="{D61FE50C-C0BE-44A0-8C34-BBE09B1D1922}"/>
          </ac:spMkLst>
        </pc:spChg>
        <pc:grpChg chg="del">
          <ac:chgData name="Eldert Grootenboer" userId="3fe8758b2c2b58d2" providerId="LiveId" clId="{D2B7933F-F0A0-4F75-A167-2C9B93280426}" dt="2020-02-15T13:41:03.677" v="193" actId="21"/>
          <ac:grpSpMkLst>
            <pc:docMk/>
            <pc:sldMk cId="3605279895" sldId="1903"/>
            <ac:grpSpMk id="3" creationId="{25E70A54-8DFB-4C75-8104-F7C76328BD00}"/>
          </ac:grpSpMkLst>
        </pc:grpChg>
        <pc:grpChg chg="add">
          <ac:chgData name="Eldert Grootenboer" userId="3fe8758b2c2b58d2" providerId="LiveId" clId="{D2B7933F-F0A0-4F75-A167-2C9B93280426}" dt="2020-02-15T13:41:13.285" v="195"/>
          <ac:grpSpMkLst>
            <pc:docMk/>
            <pc:sldMk cId="3605279895" sldId="1903"/>
            <ac:grpSpMk id="24" creationId="{75A133ED-C305-4B86-84AA-9B6653C8B8B8}"/>
          </ac:grpSpMkLst>
        </pc:grpChg>
        <pc:picChg chg="del">
          <ac:chgData name="Eldert Grootenboer" userId="3fe8758b2c2b58d2" providerId="LiveId" clId="{D2B7933F-F0A0-4F75-A167-2C9B93280426}" dt="2020-02-15T13:41:03.677" v="193" actId="21"/>
          <ac:picMkLst>
            <pc:docMk/>
            <pc:sldMk cId="3605279895" sldId="1903"/>
            <ac:picMk id="4" creationId="{98B639E9-A588-44B4-8679-83AAACAB7C98}"/>
          </ac:picMkLst>
        </pc:picChg>
        <pc:picChg chg="del">
          <ac:chgData name="Eldert Grootenboer" userId="3fe8758b2c2b58d2" providerId="LiveId" clId="{D2B7933F-F0A0-4F75-A167-2C9B93280426}" dt="2020-02-15T13:41:03.677" v="193" actId="21"/>
          <ac:picMkLst>
            <pc:docMk/>
            <pc:sldMk cId="3605279895" sldId="1903"/>
            <ac:picMk id="10" creationId="{1E9A6F0D-BE53-4D01-85BE-C4AB8AA2ED93}"/>
          </ac:picMkLst>
        </pc:picChg>
        <pc:picChg chg="add del mod">
          <ac:chgData name="Eldert Grootenboer" userId="3fe8758b2c2b58d2" providerId="LiveId" clId="{D2B7933F-F0A0-4F75-A167-2C9B93280426}" dt="2020-02-15T13:41:51.032" v="200" actId="29295"/>
          <ac:picMkLst>
            <pc:docMk/>
            <pc:sldMk cId="3605279895" sldId="1903"/>
            <ac:picMk id="13" creationId="{D7D54FFA-FC03-4A7B-AAE1-109877340D69}"/>
          </ac:picMkLst>
        </pc:picChg>
        <pc:picChg chg="del">
          <ac:chgData name="Eldert Grootenboer" userId="3fe8758b2c2b58d2" providerId="LiveId" clId="{D2B7933F-F0A0-4F75-A167-2C9B93280426}" dt="2020-02-15T13:41:03.677" v="193" actId="21"/>
          <ac:picMkLst>
            <pc:docMk/>
            <pc:sldMk cId="3605279895" sldId="1903"/>
            <ac:picMk id="15" creationId="{22EFF024-C693-4F96-B663-8B31893BCD47}"/>
          </ac:picMkLst>
        </pc:picChg>
        <pc:picChg chg="del">
          <ac:chgData name="Eldert Grootenboer" userId="3fe8758b2c2b58d2" providerId="LiveId" clId="{D2B7933F-F0A0-4F75-A167-2C9B93280426}" dt="2020-02-15T13:41:03.677" v="193" actId="21"/>
          <ac:picMkLst>
            <pc:docMk/>
            <pc:sldMk cId="3605279895" sldId="1903"/>
            <ac:picMk id="20" creationId="{46927E8F-EB82-4F36-AA2F-12FB499BC8B1}"/>
          </ac:picMkLst>
        </pc:picChg>
        <pc:picChg chg="add">
          <ac:chgData name="Eldert Grootenboer" userId="3fe8758b2c2b58d2" providerId="LiveId" clId="{D2B7933F-F0A0-4F75-A167-2C9B93280426}" dt="2020-02-15T13:41:13.285" v="195"/>
          <ac:picMkLst>
            <pc:docMk/>
            <pc:sldMk cId="3605279895" sldId="1903"/>
            <ac:picMk id="21" creationId="{25D13490-7EFD-4265-BD7B-582C55DCE36D}"/>
          </ac:picMkLst>
        </pc:picChg>
        <pc:picChg chg="add">
          <ac:chgData name="Eldert Grootenboer" userId="3fe8758b2c2b58d2" providerId="LiveId" clId="{D2B7933F-F0A0-4F75-A167-2C9B93280426}" dt="2020-02-15T13:41:13.285" v="195"/>
          <ac:picMkLst>
            <pc:docMk/>
            <pc:sldMk cId="3605279895" sldId="1903"/>
            <ac:picMk id="22" creationId="{1BF5F47C-3A54-4546-8F86-F73BF7A42299}"/>
          </ac:picMkLst>
        </pc:picChg>
        <pc:picChg chg="del">
          <ac:chgData name="Eldert Grootenboer" userId="3fe8758b2c2b58d2" providerId="LiveId" clId="{D2B7933F-F0A0-4F75-A167-2C9B93280426}" dt="2020-02-15T13:41:03.677" v="193" actId="21"/>
          <ac:picMkLst>
            <pc:docMk/>
            <pc:sldMk cId="3605279895" sldId="1903"/>
            <ac:picMk id="23" creationId="{54ECDC52-538E-45CA-9D82-8657D14F0DFF}"/>
          </ac:picMkLst>
        </pc:picChg>
        <pc:picChg chg="add">
          <ac:chgData name="Eldert Grootenboer" userId="3fe8758b2c2b58d2" providerId="LiveId" clId="{D2B7933F-F0A0-4F75-A167-2C9B93280426}" dt="2020-02-15T13:41:13.285" v="195"/>
          <ac:picMkLst>
            <pc:docMk/>
            <pc:sldMk cId="3605279895" sldId="1903"/>
            <ac:picMk id="28" creationId="{3F10C32A-3FCF-451B-8D8F-7FC7AE5053B2}"/>
          </ac:picMkLst>
        </pc:picChg>
        <pc:picChg chg="add">
          <ac:chgData name="Eldert Grootenboer" userId="3fe8758b2c2b58d2" providerId="LiveId" clId="{D2B7933F-F0A0-4F75-A167-2C9B93280426}" dt="2020-02-15T13:41:13.285" v="195"/>
          <ac:picMkLst>
            <pc:docMk/>
            <pc:sldMk cId="3605279895" sldId="1903"/>
            <ac:picMk id="32" creationId="{66264FB7-407E-4405-9D2D-86BBBBBA2DCA}"/>
          </ac:picMkLst>
        </pc:picChg>
        <pc:picChg chg="add">
          <ac:chgData name="Eldert Grootenboer" userId="3fe8758b2c2b58d2" providerId="LiveId" clId="{D2B7933F-F0A0-4F75-A167-2C9B93280426}" dt="2020-02-15T13:41:13.285" v="195"/>
          <ac:picMkLst>
            <pc:docMk/>
            <pc:sldMk cId="3605279895" sldId="1903"/>
            <ac:picMk id="33" creationId="{BEC3F7BC-381B-40EE-B07C-779D1A2F6432}"/>
          </ac:picMkLst>
        </pc:picChg>
        <pc:cxnChg chg="del mod">
          <ac:chgData name="Eldert Grootenboer" userId="3fe8758b2c2b58d2" providerId="LiveId" clId="{D2B7933F-F0A0-4F75-A167-2C9B93280426}" dt="2020-02-15T13:41:03.677" v="193" actId="21"/>
          <ac:cxnSpMkLst>
            <pc:docMk/>
            <pc:sldMk cId="3605279895" sldId="1903"/>
            <ac:cxnSpMk id="12" creationId="{849F1752-0169-43F4-BC76-856415FA5662}"/>
          </ac:cxnSpMkLst>
        </pc:cxnChg>
        <pc:cxnChg chg="del mod">
          <ac:chgData name="Eldert Grootenboer" userId="3fe8758b2c2b58d2" providerId="LiveId" clId="{D2B7933F-F0A0-4F75-A167-2C9B93280426}" dt="2020-02-15T13:41:03.677" v="193" actId="21"/>
          <ac:cxnSpMkLst>
            <pc:docMk/>
            <pc:sldMk cId="3605279895" sldId="1903"/>
            <ac:cxnSpMk id="14" creationId="{5BE4A764-207A-44CC-8F90-BD588B2EE5E4}"/>
          </ac:cxnSpMkLst>
        </pc:cxnChg>
        <pc:cxnChg chg="del mod">
          <ac:chgData name="Eldert Grootenboer" userId="3fe8758b2c2b58d2" providerId="LiveId" clId="{D2B7933F-F0A0-4F75-A167-2C9B93280426}" dt="2020-02-15T13:41:03.677" v="193" actId="21"/>
          <ac:cxnSpMkLst>
            <pc:docMk/>
            <pc:sldMk cId="3605279895" sldId="1903"/>
            <ac:cxnSpMk id="18" creationId="{9866FE97-83B3-4BDB-9D04-8D63569C946C}"/>
          </ac:cxnSpMkLst>
        </pc:cxnChg>
        <pc:cxnChg chg="del mod">
          <ac:chgData name="Eldert Grootenboer" userId="3fe8758b2c2b58d2" providerId="LiveId" clId="{D2B7933F-F0A0-4F75-A167-2C9B93280426}" dt="2020-02-15T13:41:03.677" v="193" actId="21"/>
          <ac:cxnSpMkLst>
            <pc:docMk/>
            <pc:sldMk cId="3605279895" sldId="1903"/>
            <ac:cxnSpMk id="26" creationId="{D2F43811-267B-40DD-AB49-E2059FDBE888}"/>
          </ac:cxnSpMkLst>
        </pc:cxnChg>
        <pc:cxnChg chg="add">
          <ac:chgData name="Eldert Grootenboer" userId="3fe8758b2c2b58d2" providerId="LiveId" clId="{D2B7933F-F0A0-4F75-A167-2C9B93280426}" dt="2020-02-15T13:41:13.285" v="195"/>
          <ac:cxnSpMkLst>
            <pc:docMk/>
            <pc:sldMk cId="3605279895" sldId="1903"/>
            <ac:cxnSpMk id="29" creationId="{D54BA519-14AF-42AB-87B3-1F76D9C0E13E}"/>
          </ac:cxnSpMkLst>
        </pc:cxnChg>
        <pc:cxnChg chg="add">
          <ac:chgData name="Eldert Grootenboer" userId="3fe8758b2c2b58d2" providerId="LiveId" clId="{D2B7933F-F0A0-4F75-A167-2C9B93280426}" dt="2020-02-15T13:41:13.285" v="195"/>
          <ac:cxnSpMkLst>
            <pc:docMk/>
            <pc:sldMk cId="3605279895" sldId="1903"/>
            <ac:cxnSpMk id="30" creationId="{69C1F8BD-B98E-4E3F-9F6F-0685E3B33AD9}"/>
          </ac:cxnSpMkLst>
        </pc:cxnChg>
        <pc:cxnChg chg="add">
          <ac:chgData name="Eldert Grootenboer" userId="3fe8758b2c2b58d2" providerId="LiveId" clId="{D2B7933F-F0A0-4F75-A167-2C9B93280426}" dt="2020-02-15T13:41:13.285" v="195"/>
          <ac:cxnSpMkLst>
            <pc:docMk/>
            <pc:sldMk cId="3605279895" sldId="1903"/>
            <ac:cxnSpMk id="31" creationId="{9BCC9667-B15E-4CBF-AF76-AF6CA0507AFC}"/>
          </ac:cxnSpMkLst>
        </pc:cxnChg>
        <pc:cxnChg chg="add">
          <ac:chgData name="Eldert Grootenboer" userId="3fe8758b2c2b58d2" providerId="LiveId" clId="{D2B7933F-F0A0-4F75-A167-2C9B93280426}" dt="2020-02-15T13:41:13.285" v="195"/>
          <ac:cxnSpMkLst>
            <pc:docMk/>
            <pc:sldMk cId="3605279895" sldId="1903"/>
            <ac:cxnSpMk id="34" creationId="{A0B13465-A67A-467C-A530-A97BD6C29AD0}"/>
          </ac:cxnSpMkLst>
        </pc:cxnChg>
      </pc:sldChg>
      <pc:sldChg chg="addSp delSp modSp mod modTransition setBg chgLayout modNotesTx">
        <pc:chgData name="Eldert Grootenboer" userId="3fe8758b2c2b58d2" providerId="LiveId" clId="{D2B7933F-F0A0-4F75-A167-2C9B93280426}" dt="2020-02-24T11:19:19.542" v="821" actId="20577"/>
        <pc:sldMkLst>
          <pc:docMk/>
          <pc:sldMk cId="2236816824" sldId="1914"/>
        </pc:sldMkLst>
        <pc:spChg chg="del">
          <ac:chgData name="Eldert Grootenboer" userId="3fe8758b2c2b58d2" providerId="LiveId" clId="{D2B7933F-F0A0-4F75-A167-2C9B93280426}" dt="2020-02-15T13:14:39.306" v="28"/>
          <ac:spMkLst>
            <pc:docMk/>
            <pc:sldMk cId="2236816824" sldId="1914"/>
            <ac:spMk id="2" creationId="{00000000-0000-0000-0000-000000000000}"/>
          </ac:spMkLst>
        </pc:spChg>
        <pc:spChg chg="mod">
          <ac:chgData name="Eldert Grootenboer" userId="3fe8758b2c2b58d2" providerId="LiveId" clId="{D2B7933F-F0A0-4F75-A167-2C9B93280426}" dt="2020-02-15T13:34:50.680" v="148" actId="26606"/>
          <ac:spMkLst>
            <pc:docMk/>
            <pc:sldMk cId="2236816824" sldId="1914"/>
            <ac:spMk id="3" creationId="{00000000-0000-0000-0000-000000000000}"/>
          </ac:spMkLst>
        </pc:spChg>
        <pc:spChg chg="add del mod">
          <ac:chgData name="Eldert Grootenboer" userId="3fe8758b2c2b58d2" providerId="LiveId" clId="{D2B7933F-F0A0-4F75-A167-2C9B93280426}" dt="2020-02-15T13:15:05.623" v="31"/>
          <ac:spMkLst>
            <pc:docMk/>
            <pc:sldMk cId="2236816824" sldId="1914"/>
            <ac:spMk id="4" creationId="{AB19A0B3-CF6E-4358-A966-EEFCDEF46092}"/>
          </ac:spMkLst>
        </pc:spChg>
        <pc:picChg chg="mod">
          <ac:chgData name="Eldert Grootenboer" userId="3fe8758b2c2b58d2" providerId="LiveId" clId="{D2B7933F-F0A0-4F75-A167-2C9B93280426}" dt="2020-02-15T13:47:41.948" v="256"/>
          <ac:picMkLst>
            <pc:docMk/>
            <pc:sldMk cId="2236816824" sldId="1914"/>
            <ac:picMk id="11268" creationId="{00000000-0000-0000-0000-000000000000}"/>
          </ac:picMkLst>
        </pc:picChg>
      </pc:sldChg>
      <pc:sldChg chg="addSp delSp modSp del">
        <pc:chgData name="Eldert Grootenboer" userId="3fe8758b2c2b58d2" providerId="LiveId" clId="{D2B7933F-F0A0-4F75-A167-2C9B93280426}" dt="2020-02-25T08:01:06.664" v="1021" actId="47"/>
        <pc:sldMkLst>
          <pc:docMk/>
          <pc:sldMk cId="1677110353" sldId="1916"/>
        </pc:sldMkLst>
        <pc:spChg chg="add del mod">
          <ac:chgData name="Eldert Grootenboer" userId="3fe8758b2c2b58d2" providerId="LiveId" clId="{D2B7933F-F0A0-4F75-A167-2C9B93280426}" dt="2020-02-15T13:56:26.065" v="322"/>
          <ac:spMkLst>
            <pc:docMk/>
            <pc:sldMk cId="1677110353" sldId="1916"/>
            <ac:spMk id="4" creationId="{9329E9ED-5AB4-4608-8AF5-8283ADC68E35}"/>
          </ac:spMkLst>
        </pc:spChg>
        <pc:spChg chg="add del mod">
          <ac:chgData name="Eldert Grootenboer" userId="3fe8758b2c2b58d2" providerId="LiveId" clId="{D2B7933F-F0A0-4F75-A167-2C9B93280426}" dt="2020-02-15T14:18:01.745" v="478"/>
          <ac:spMkLst>
            <pc:docMk/>
            <pc:sldMk cId="1677110353" sldId="1916"/>
            <ac:spMk id="5" creationId="{DF07705F-A4CE-4373-B370-24428C940CEE}"/>
          </ac:spMkLst>
        </pc:spChg>
        <pc:spChg chg="add del mod">
          <ac:chgData name="Eldert Grootenboer" userId="3fe8758b2c2b58d2" providerId="LiveId" clId="{D2B7933F-F0A0-4F75-A167-2C9B93280426}" dt="2020-02-15T14:18:01.745" v="478"/>
          <ac:spMkLst>
            <pc:docMk/>
            <pc:sldMk cId="1677110353" sldId="1916"/>
            <ac:spMk id="6" creationId="{0038E302-DC37-4EA1-9782-5AEFBD8EDE00}"/>
          </ac:spMkLst>
        </pc:spChg>
        <pc:spChg chg="mod">
          <ac:chgData name="Eldert Grootenboer" userId="3fe8758b2c2b58d2" providerId="LiveId" clId="{D2B7933F-F0A0-4F75-A167-2C9B93280426}" dt="2020-02-15T14:18:05.306" v="479" actId="113"/>
          <ac:spMkLst>
            <pc:docMk/>
            <pc:sldMk cId="1677110353" sldId="1916"/>
            <ac:spMk id="8" creationId="{00000000-0000-0000-0000-000000000000}"/>
          </ac:spMkLst>
        </pc:spChg>
        <pc:spChg chg="mod">
          <ac:chgData name="Eldert Grootenboer" userId="3fe8758b2c2b58d2" providerId="LiveId" clId="{D2B7933F-F0A0-4F75-A167-2C9B93280426}" dt="2020-02-15T14:18:07.911" v="480" actId="113"/>
          <ac:spMkLst>
            <pc:docMk/>
            <pc:sldMk cId="1677110353" sldId="1916"/>
            <ac:spMk id="9" creationId="{00000000-0000-0000-0000-000000000000}"/>
          </ac:spMkLst>
        </pc:spChg>
        <pc:spChg chg="add del mod">
          <ac:chgData name="Eldert Grootenboer" userId="3fe8758b2c2b58d2" providerId="LiveId" clId="{D2B7933F-F0A0-4F75-A167-2C9B93280426}" dt="2020-02-15T14:18:01.745" v="478"/>
          <ac:spMkLst>
            <pc:docMk/>
            <pc:sldMk cId="1677110353" sldId="1916"/>
            <ac:spMk id="11" creationId="{82492CA9-ED4E-40CF-BB0C-36F7A661A128}"/>
          </ac:spMkLst>
        </pc:spChg>
        <pc:picChg chg="mod">
          <ac:chgData name="Eldert Grootenboer" userId="3fe8758b2c2b58d2" providerId="LiveId" clId="{D2B7933F-F0A0-4F75-A167-2C9B93280426}" dt="2020-02-15T13:57:05.224" v="326" actId="1076"/>
          <ac:picMkLst>
            <pc:docMk/>
            <pc:sldMk cId="1677110353" sldId="1916"/>
            <ac:picMk id="3" creationId="{3028F9B9-F2EE-407D-8323-2280583E5DF6}"/>
          </ac:picMkLst>
        </pc:picChg>
        <pc:picChg chg="del mod">
          <ac:chgData name="Eldert Grootenboer" userId="3fe8758b2c2b58d2" providerId="LiveId" clId="{D2B7933F-F0A0-4F75-A167-2C9B93280426}" dt="2020-02-15T13:57:06.437" v="327" actId="478"/>
          <ac:picMkLst>
            <pc:docMk/>
            <pc:sldMk cId="1677110353" sldId="1916"/>
            <ac:picMk id="7" creationId="{4E757797-A964-4219-8562-2B8DCCC19CA5}"/>
          </ac:picMkLst>
        </pc:picChg>
        <pc:picChg chg="mod">
          <ac:chgData name="Eldert Grootenboer" userId="3fe8758b2c2b58d2" providerId="LiveId" clId="{D2B7933F-F0A0-4F75-A167-2C9B93280426}" dt="2020-02-15T13:56:55.177" v="325" actId="1076"/>
          <ac:picMkLst>
            <pc:docMk/>
            <pc:sldMk cId="1677110353" sldId="1916"/>
            <ac:picMk id="10" creationId="{00000000-0000-0000-0000-000000000000}"/>
          </ac:picMkLst>
        </pc:picChg>
      </pc:sldChg>
      <pc:sldChg chg="addSp delSp modSp mod modTransition setBg setClrOvrMap chgLayout modNotesTx">
        <pc:chgData name="Eldert Grootenboer" userId="3fe8758b2c2b58d2" providerId="LiveId" clId="{D2B7933F-F0A0-4F75-A167-2C9B93280426}" dt="2020-02-24T11:18:53.733" v="815" actId="20577"/>
        <pc:sldMkLst>
          <pc:docMk/>
          <pc:sldMk cId="1039183757" sldId="1922"/>
        </pc:sldMkLst>
        <pc:spChg chg="del">
          <ac:chgData name="Eldert Grootenboer" userId="3fe8758b2c2b58d2" providerId="LiveId" clId="{D2B7933F-F0A0-4F75-A167-2C9B93280426}" dt="2020-02-15T13:14:39.306" v="28"/>
          <ac:spMkLst>
            <pc:docMk/>
            <pc:sldMk cId="1039183757" sldId="1922"/>
            <ac:spMk id="2" creationId="{00000000-0000-0000-0000-000000000000}"/>
          </ac:spMkLst>
        </pc:spChg>
        <pc:spChg chg="mod">
          <ac:chgData name="Eldert Grootenboer" userId="3fe8758b2c2b58d2" providerId="LiveId" clId="{D2B7933F-F0A0-4F75-A167-2C9B93280426}" dt="2020-02-15T13:37:56.588" v="166" actId="26606"/>
          <ac:spMkLst>
            <pc:docMk/>
            <pc:sldMk cId="1039183757" sldId="1922"/>
            <ac:spMk id="3" creationId="{00000000-0000-0000-0000-000000000000}"/>
          </ac:spMkLst>
        </pc:spChg>
        <pc:spChg chg="add del mod">
          <ac:chgData name="Eldert Grootenboer" userId="3fe8758b2c2b58d2" providerId="LiveId" clId="{D2B7933F-F0A0-4F75-A167-2C9B93280426}" dt="2020-02-15T13:15:05.623" v="31"/>
          <ac:spMkLst>
            <pc:docMk/>
            <pc:sldMk cId="1039183757" sldId="1922"/>
            <ac:spMk id="4" creationId="{0B5B04C0-713A-4558-AE3E-58D3D8034EE6}"/>
          </ac:spMkLst>
        </pc:spChg>
        <pc:picChg chg="mod">
          <ac:chgData name="Eldert Grootenboer" userId="3fe8758b2c2b58d2" providerId="LiveId" clId="{D2B7933F-F0A0-4F75-A167-2C9B93280426}" dt="2020-02-15T14:01:25.062" v="341"/>
          <ac:picMkLst>
            <pc:docMk/>
            <pc:sldMk cId="1039183757" sldId="1922"/>
            <ac:picMk id="24578" creationId="{00000000-0000-0000-0000-000000000000}"/>
          </ac:picMkLst>
        </pc:picChg>
      </pc:sldChg>
      <pc:sldChg chg="addSp delSp modSp mod modTransition setBg modClrScheme setClrOvrMap chgLayout modNotesTx">
        <pc:chgData name="Eldert Grootenboer" userId="3fe8758b2c2b58d2" providerId="LiveId" clId="{D2B7933F-F0A0-4F75-A167-2C9B93280426}" dt="2020-02-24T11:18:44.729" v="807" actId="20577"/>
        <pc:sldMkLst>
          <pc:docMk/>
          <pc:sldMk cId="800883256" sldId="1923"/>
        </pc:sldMkLst>
        <pc:spChg chg="del">
          <ac:chgData name="Eldert Grootenboer" userId="3fe8758b2c2b58d2" providerId="LiveId" clId="{D2B7933F-F0A0-4F75-A167-2C9B93280426}" dt="2020-02-15T13:14:39.306" v="28"/>
          <ac:spMkLst>
            <pc:docMk/>
            <pc:sldMk cId="800883256" sldId="1923"/>
            <ac:spMk id="2" creationId="{00000000-0000-0000-0000-000000000000}"/>
          </ac:spMkLst>
        </pc:spChg>
        <pc:spChg chg="mod">
          <ac:chgData name="Eldert Grootenboer" userId="3fe8758b2c2b58d2" providerId="LiveId" clId="{D2B7933F-F0A0-4F75-A167-2C9B93280426}" dt="2020-02-20T14:05:26.365" v="737" actId="20577"/>
          <ac:spMkLst>
            <pc:docMk/>
            <pc:sldMk cId="800883256" sldId="1923"/>
            <ac:spMk id="3" creationId="{00000000-0000-0000-0000-000000000000}"/>
          </ac:spMkLst>
        </pc:spChg>
        <pc:spChg chg="add del mod">
          <ac:chgData name="Eldert Grootenboer" userId="3fe8758b2c2b58d2" providerId="LiveId" clId="{D2B7933F-F0A0-4F75-A167-2C9B93280426}" dt="2020-02-15T13:15:05.623" v="31"/>
          <ac:spMkLst>
            <pc:docMk/>
            <pc:sldMk cId="800883256" sldId="1923"/>
            <ac:spMk id="4" creationId="{B3AFBE20-5050-4560-8BF0-052E6EBA4E34}"/>
          </ac:spMkLst>
        </pc:spChg>
        <pc:spChg chg="add del mod">
          <ac:chgData name="Eldert Grootenboer" userId="3fe8758b2c2b58d2" providerId="LiveId" clId="{D2B7933F-F0A0-4F75-A167-2C9B93280426}" dt="2020-02-15T13:57:34.596" v="329" actId="26606"/>
          <ac:spMkLst>
            <pc:docMk/>
            <pc:sldMk cId="800883256" sldId="1923"/>
            <ac:spMk id="5" creationId="{8582DF04-9190-479F-A3A4-F024507CB443}"/>
          </ac:spMkLst>
        </pc:spChg>
        <pc:spChg chg="add del mod">
          <ac:chgData name="Eldert Grootenboer" userId="3fe8758b2c2b58d2" providerId="LiveId" clId="{D2B7933F-F0A0-4F75-A167-2C9B93280426}" dt="2020-02-15T13:57:22.608" v="328" actId="478"/>
          <ac:spMkLst>
            <pc:docMk/>
            <pc:sldMk cId="800883256" sldId="1923"/>
            <ac:spMk id="8" creationId="{687C249B-6CB2-46F1-85D4-F6C19FBBC9EE}"/>
          </ac:spMkLst>
        </pc:spChg>
        <pc:picChg chg="add del">
          <ac:chgData name="Eldert Grootenboer" userId="3fe8758b2c2b58d2" providerId="LiveId" clId="{D2B7933F-F0A0-4F75-A167-2C9B93280426}" dt="2020-02-15T13:38:17.279" v="174"/>
          <ac:picMkLst>
            <pc:docMk/>
            <pc:sldMk cId="800883256" sldId="1923"/>
            <ac:picMk id="6" creationId="{5F520676-6136-4D77-B399-091E2D3C8C7E}"/>
          </ac:picMkLst>
        </pc:picChg>
        <pc:picChg chg="add del mod ord">
          <ac:chgData name="Eldert Grootenboer" userId="3fe8758b2c2b58d2" providerId="LiveId" clId="{D2B7933F-F0A0-4F75-A167-2C9B93280426}" dt="2020-02-15T13:57:42.574" v="332" actId="478"/>
          <ac:picMkLst>
            <pc:docMk/>
            <pc:sldMk cId="800883256" sldId="1923"/>
            <ac:picMk id="7" creationId="{6D766E30-E4D4-43B0-B358-977DB396FD10}"/>
          </ac:picMkLst>
        </pc:picChg>
        <pc:picChg chg="add mod">
          <ac:chgData name="Eldert Grootenboer" userId="3fe8758b2c2b58d2" providerId="LiveId" clId="{D2B7933F-F0A0-4F75-A167-2C9B93280426}" dt="2020-02-15T14:01:32.977" v="342"/>
          <ac:picMkLst>
            <pc:docMk/>
            <pc:sldMk cId="800883256" sldId="1923"/>
            <ac:picMk id="10" creationId="{9B4FA60A-E592-4822-A3E5-B73D6E907150}"/>
          </ac:picMkLst>
        </pc:picChg>
        <pc:picChg chg="add del mod">
          <ac:chgData name="Eldert Grootenboer" userId="3fe8758b2c2b58d2" providerId="LiveId" clId="{D2B7933F-F0A0-4F75-A167-2C9B93280426}" dt="2020-02-15T13:38:37.731" v="181" actId="478"/>
          <ac:picMkLst>
            <pc:docMk/>
            <pc:sldMk cId="800883256" sldId="1923"/>
            <ac:picMk id="26626" creationId="{00000000-0000-0000-0000-000000000000}"/>
          </ac:picMkLst>
        </pc:picChg>
      </pc:sldChg>
      <pc:sldChg chg="addSp delSp modSp mod modTransition setBg setClrOvrMap chgLayout modNotesTx">
        <pc:chgData name="Eldert Grootenboer" userId="3fe8758b2c2b58d2" providerId="LiveId" clId="{D2B7933F-F0A0-4F75-A167-2C9B93280426}" dt="2020-02-24T11:18:37.167" v="805" actId="20577"/>
        <pc:sldMkLst>
          <pc:docMk/>
          <pc:sldMk cId="2195697878" sldId="1924"/>
        </pc:sldMkLst>
        <pc:spChg chg="del">
          <ac:chgData name="Eldert Grootenboer" userId="3fe8758b2c2b58d2" providerId="LiveId" clId="{D2B7933F-F0A0-4F75-A167-2C9B93280426}" dt="2020-02-15T13:14:39.306" v="28"/>
          <ac:spMkLst>
            <pc:docMk/>
            <pc:sldMk cId="2195697878" sldId="1924"/>
            <ac:spMk id="2" creationId="{00000000-0000-0000-0000-000000000000}"/>
          </ac:spMkLst>
        </pc:spChg>
        <pc:spChg chg="mod">
          <ac:chgData name="Eldert Grootenboer" userId="3fe8758b2c2b58d2" providerId="LiveId" clId="{D2B7933F-F0A0-4F75-A167-2C9B93280426}" dt="2020-02-15T13:38:48.294" v="182" actId="26606"/>
          <ac:spMkLst>
            <pc:docMk/>
            <pc:sldMk cId="2195697878" sldId="1924"/>
            <ac:spMk id="3" creationId="{00000000-0000-0000-0000-000000000000}"/>
          </ac:spMkLst>
        </pc:spChg>
        <pc:spChg chg="add del mod">
          <ac:chgData name="Eldert Grootenboer" userId="3fe8758b2c2b58d2" providerId="LiveId" clId="{D2B7933F-F0A0-4F75-A167-2C9B93280426}" dt="2020-02-15T13:15:05.623" v="31"/>
          <ac:spMkLst>
            <pc:docMk/>
            <pc:sldMk cId="2195697878" sldId="1924"/>
            <ac:spMk id="4" creationId="{7A2EA2EC-208C-422C-8D03-69845E1F734D}"/>
          </ac:spMkLst>
        </pc:spChg>
        <pc:picChg chg="mod">
          <ac:chgData name="Eldert Grootenboer" userId="3fe8758b2c2b58d2" providerId="LiveId" clId="{D2B7933F-F0A0-4F75-A167-2C9B93280426}" dt="2020-02-15T14:01:40.131" v="343"/>
          <ac:picMkLst>
            <pc:docMk/>
            <pc:sldMk cId="2195697878" sldId="1924"/>
            <ac:picMk id="27650" creationId="{00000000-0000-0000-0000-000000000000}"/>
          </ac:picMkLst>
        </pc:picChg>
      </pc:sldChg>
      <pc:sldChg chg="addSp delSp modSp del mod modTransition setBg setClrOvrMap modShow chgLayout">
        <pc:chgData name="Eldert Grootenboer" userId="3fe8758b2c2b58d2" providerId="LiveId" clId="{D2B7933F-F0A0-4F75-A167-2C9B93280426}" dt="2020-02-25T10:41:40.869" v="1040" actId="47"/>
        <pc:sldMkLst>
          <pc:docMk/>
          <pc:sldMk cId="4101211418" sldId="1925"/>
        </pc:sldMkLst>
        <pc:spChg chg="add del">
          <ac:chgData name="Eldert Grootenboer" userId="3fe8758b2c2b58d2" providerId="LiveId" clId="{D2B7933F-F0A0-4F75-A167-2C9B93280426}" dt="2020-02-15T13:13:53.599" v="26"/>
          <ac:spMkLst>
            <pc:docMk/>
            <pc:sldMk cId="4101211418" sldId="1925"/>
            <ac:spMk id="2" creationId="{00000000-0000-0000-0000-000000000000}"/>
          </ac:spMkLst>
        </pc:spChg>
        <pc:spChg chg="mod">
          <ac:chgData name="Eldert Grootenboer" userId="3fe8758b2c2b58d2" providerId="LiveId" clId="{D2B7933F-F0A0-4F75-A167-2C9B93280426}" dt="2020-02-15T13:58:45.503" v="337" actId="26606"/>
          <ac:spMkLst>
            <pc:docMk/>
            <pc:sldMk cId="4101211418" sldId="1925"/>
            <ac:spMk id="3" creationId="{00000000-0000-0000-0000-000000000000}"/>
          </ac:spMkLst>
        </pc:spChg>
        <pc:spChg chg="add del mod">
          <ac:chgData name="Eldert Grootenboer" userId="3fe8758b2c2b58d2" providerId="LiveId" clId="{D2B7933F-F0A0-4F75-A167-2C9B93280426}" dt="2020-02-15T13:12:31.209" v="10"/>
          <ac:spMkLst>
            <pc:docMk/>
            <pc:sldMk cId="4101211418" sldId="1925"/>
            <ac:spMk id="5" creationId="{46AA6657-91EF-4398-BC4B-DD4EED385029}"/>
          </ac:spMkLst>
        </pc:spChg>
        <pc:spChg chg="add del mod">
          <ac:chgData name="Eldert Grootenboer" userId="3fe8758b2c2b58d2" providerId="LiveId" clId="{D2B7933F-F0A0-4F75-A167-2C9B93280426}" dt="2020-02-15T13:13:37.353" v="21"/>
          <ac:spMkLst>
            <pc:docMk/>
            <pc:sldMk cId="4101211418" sldId="1925"/>
            <ac:spMk id="6" creationId="{1E9B99ED-6DA5-4C5A-9BBB-0F20E4920464}"/>
          </ac:spMkLst>
        </pc:spChg>
        <pc:spChg chg="add del mod">
          <ac:chgData name="Eldert Grootenboer" userId="3fe8758b2c2b58d2" providerId="LiveId" clId="{D2B7933F-F0A0-4F75-A167-2C9B93280426}" dt="2020-02-15T13:13:53.599" v="26"/>
          <ac:spMkLst>
            <pc:docMk/>
            <pc:sldMk cId="4101211418" sldId="1925"/>
            <ac:spMk id="7" creationId="{F5FECED8-E34F-4017-B4AE-CC0539EED856}"/>
          </ac:spMkLst>
        </pc:spChg>
        <pc:spChg chg="add del mod">
          <ac:chgData name="Eldert Grootenboer" userId="3fe8758b2c2b58d2" providerId="LiveId" clId="{D2B7933F-F0A0-4F75-A167-2C9B93280426}" dt="2020-02-15T13:14:39.306" v="28"/>
          <ac:spMkLst>
            <pc:docMk/>
            <pc:sldMk cId="4101211418" sldId="1925"/>
            <ac:spMk id="8" creationId="{6F7E7D53-B153-4D23-BC2F-F659E83F6BD4}"/>
          </ac:spMkLst>
        </pc:spChg>
        <pc:spChg chg="add del mod">
          <ac:chgData name="Eldert Grootenboer" userId="3fe8758b2c2b58d2" providerId="LiveId" clId="{D2B7933F-F0A0-4F75-A167-2C9B93280426}" dt="2020-02-15T13:15:05.623" v="31"/>
          <ac:spMkLst>
            <pc:docMk/>
            <pc:sldMk cId="4101211418" sldId="1925"/>
            <ac:spMk id="9" creationId="{4F57C463-0D3B-498D-AAAA-C57760388904}"/>
          </ac:spMkLst>
        </pc:spChg>
        <pc:spChg chg="add del mod">
          <ac:chgData name="Eldert Grootenboer" userId="3fe8758b2c2b58d2" providerId="LiveId" clId="{D2B7933F-F0A0-4F75-A167-2C9B93280426}" dt="2020-02-15T13:57:56.809" v="333"/>
          <ac:spMkLst>
            <pc:docMk/>
            <pc:sldMk cId="4101211418" sldId="1925"/>
            <ac:spMk id="10" creationId="{88B3D4F9-BA1B-468C-A6B6-A8258B532A64}"/>
          </ac:spMkLst>
        </pc:spChg>
        <pc:spChg chg="add del mod">
          <ac:chgData name="Eldert Grootenboer" userId="3fe8758b2c2b58d2" providerId="LiveId" clId="{D2B7933F-F0A0-4F75-A167-2C9B93280426}" dt="2020-02-15T13:58:08.175" v="335"/>
          <ac:spMkLst>
            <pc:docMk/>
            <pc:sldMk cId="4101211418" sldId="1925"/>
            <ac:spMk id="11" creationId="{F063133C-E552-4576-A404-FAE40BE51CFC}"/>
          </ac:spMkLst>
        </pc:spChg>
        <pc:picChg chg="mod">
          <ac:chgData name="Eldert Grootenboer" userId="3fe8758b2c2b58d2" providerId="LiveId" clId="{D2B7933F-F0A0-4F75-A167-2C9B93280426}" dt="2020-02-15T14:01:04.416" v="340" actId="29295"/>
          <ac:picMkLst>
            <pc:docMk/>
            <pc:sldMk cId="4101211418" sldId="1925"/>
            <ac:picMk id="4" creationId="{00000000-0000-0000-0000-000000000000}"/>
          </ac:picMkLst>
        </pc:picChg>
      </pc:sldChg>
      <pc:sldChg chg="addSp delSp modSp mod setBg modClrScheme chgLayout">
        <pc:chgData name="Eldert Grootenboer" userId="3fe8758b2c2b58d2" providerId="LiveId" clId="{D2B7933F-F0A0-4F75-A167-2C9B93280426}" dt="2020-02-15T13:55:36.504" v="315"/>
        <pc:sldMkLst>
          <pc:docMk/>
          <pc:sldMk cId="1330436909" sldId="1936"/>
        </pc:sldMkLst>
        <pc:spChg chg="add del mod">
          <ac:chgData name="Eldert Grootenboer" userId="3fe8758b2c2b58d2" providerId="LiveId" clId="{D2B7933F-F0A0-4F75-A167-2C9B93280426}" dt="2020-02-15T13:52:52.677" v="287"/>
          <ac:spMkLst>
            <pc:docMk/>
            <pc:sldMk cId="1330436909" sldId="1936"/>
            <ac:spMk id="2" creationId="{367FB6C2-5CEF-457A-8751-3B809A501048}"/>
          </ac:spMkLst>
        </pc:spChg>
        <pc:spChg chg="add del mod">
          <ac:chgData name="Eldert Grootenboer" userId="3fe8758b2c2b58d2" providerId="LiveId" clId="{D2B7933F-F0A0-4F75-A167-2C9B93280426}" dt="2020-02-15T13:52:52.677" v="287"/>
          <ac:spMkLst>
            <pc:docMk/>
            <pc:sldMk cId="1330436909" sldId="1936"/>
            <ac:spMk id="3" creationId="{7E0EF31D-C1CA-4598-AE70-DA8A4E347022}"/>
          </ac:spMkLst>
        </pc:spChg>
        <pc:spChg chg="mod">
          <ac:chgData name="Eldert Grootenboer" userId="3fe8758b2c2b58d2" providerId="LiveId" clId="{D2B7933F-F0A0-4F75-A167-2C9B93280426}" dt="2020-02-15T13:40:09.051" v="185" actId="26606"/>
          <ac:spMkLst>
            <pc:docMk/>
            <pc:sldMk cId="1330436909" sldId="1936"/>
            <ac:spMk id="4" creationId="{4C419936-2AE5-4AD8-87A6-097F9E7F59FA}"/>
          </ac:spMkLst>
        </pc:spChg>
        <pc:spChg chg="mod">
          <ac:chgData name="Eldert Grootenboer" userId="3fe8758b2c2b58d2" providerId="LiveId" clId="{D2B7933F-F0A0-4F75-A167-2C9B93280426}" dt="2020-02-15T13:40:09.051" v="185" actId="26606"/>
          <ac:spMkLst>
            <pc:docMk/>
            <pc:sldMk cId="1330436909" sldId="1936"/>
            <ac:spMk id="5" creationId="{98C1BA22-90F2-4045-A4A8-92DA80E1DC86}"/>
          </ac:spMkLst>
        </pc:spChg>
        <pc:spChg chg="add del mod">
          <ac:chgData name="Eldert Grootenboer" userId="3fe8758b2c2b58d2" providerId="LiveId" clId="{D2B7933F-F0A0-4F75-A167-2C9B93280426}" dt="2020-02-15T13:53:05.407" v="288" actId="478"/>
          <ac:spMkLst>
            <pc:docMk/>
            <pc:sldMk cId="1330436909" sldId="1936"/>
            <ac:spMk id="9" creationId="{9A3C9F8E-C2E1-430C-A220-8BEBDC34228F}"/>
          </ac:spMkLst>
        </pc:spChg>
        <pc:picChg chg="del">
          <ac:chgData name="Eldert Grootenboer" userId="3fe8758b2c2b58d2" providerId="LiveId" clId="{D2B7933F-F0A0-4F75-A167-2C9B93280426}" dt="2020-02-15T13:40:01.905" v="184" actId="21"/>
          <ac:picMkLst>
            <pc:docMk/>
            <pc:sldMk cId="1330436909" sldId="1936"/>
            <ac:picMk id="6" creationId="{AD51BA53-7340-42A9-9AE9-E5EA43454D3C}"/>
          </ac:picMkLst>
        </pc:picChg>
        <pc:picChg chg="add del mod">
          <ac:chgData name="Eldert Grootenboer" userId="3fe8758b2c2b58d2" providerId="LiveId" clId="{D2B7933F-F0A0-4F75-A167-2C9B93280426}" dt="2020-02-15T13:40:33.154" v="188" actId="478"/>
          <ac:picMkLst>
            <pc:docMk/>
            <pc:sldMk cId="1330436909" sldId="1936"/>
            <ac:picMk id="7" creationId="{7F403FE7-8DBF-4849-AFC9-DFD90636B8D9}"/>
          </ac:picMkLst>
        </pc:picChg>
        <pc:picChg chg="mod">
          <ac:chgData name="Eldert Grootenboer" userId="3fe8758b2c2b58d2" providerId="LiveId" clId="{D2B7933F-F0A0-4F75-A167-2C9B93280426}" dt="2020-02-15T13:48:11.475" v="259" actId="29295"/>
          <ac:picMkLst>
            <pc:docMk/>
            <pc:sldMk cId="1330436909" sldId="1936"/>
            <ac:picMk id="8" creationId="{0CC6D84D-37D0-4577-B41F-12E53EF55758}"/>
          </ac:picMkLst>
        </pc:picChg>
      </pc:sldChg>
      <pc:sldChg chg="addSp delSp modSp mod setBg modClrScheme setClrOvrMap chgLayout">
        <pc:chgData name="Eldert Grootenboer" userId="3fe8758b2c2b58d2" providerId="LiveId" clId="{D2B7933F-F0A0-4F75-A167-2C9B93280426}" dt="2020-02-15T13:54:44.986" v="300"/>
        <pc:sldMkLst>
          <pc:docMk/>
          <pc:sldMk cId="2834347305" sldId="1937"/>
        </pc:sldMkLst>
        <pc:spChg chg="add del mod">
          <ac:chgData name="Eldert Grootenboer" userId="3fe8758b2c2b58d2" providerId="LiveId" clId="{D2B7933F-F0A0-4F75-A167-2C9B93280426}" dt="2020-02-15T13:54:13.912" v="295"/>
          <ac:spMkLst>
            <pc:docMk/>
            <pc:sldMk cId="2834347305" sldId="1937"/>
            <ac:spMk id="2" creationId="{57FD0DF4-55A7-4DAB-8E1B-FD432D0A7D57}"/>
          </ac:spMkLst>
        </pc:spChg>
        <pc:spChg chg="add del mod">
          <ac:chgData name="Eldert Grootenboer" userId="3fe8758b2c2b58d2" providerId="LiveId" clId="{D2B7933F-F0A0-4F75-A167-2C9B93280426}" dt="2020-02-15T13:54:28.307" v="297"/>
          <ac:spMkLst>
            <pc:docMk/>
            <pc:sldMk cId="2834347305" sldId="1937"/>
            <ac:spMk id="3" creationId="{5CBB7642-D491-4F50-B941-396001BA8623}"/>
          </ac:spMkLst>
        </pc:spChg>
        <pc:spChg chg="mod">
          <ac:chgData name="Eldert Grootenboer" userId="3fe8758b2c2b58d2" providerId="LiveId" clId="{D2B7933F-F0A0-4F75-A167-2C9B93280426}" dt="2020-02-15T13:32:29.326" v="120" actId="26606"/>
          <ac:spMkLst>
            <pc:docMk/>
            <pc:sldMk cId="2834347305" sldId="1937"/>
            <ac:spMk id="4" creationId="{00000000-0000-0000-0000-000000000000}"/>
          </ac:spMkLst>
        </pc:spChg>
        <pc:spChg chg="add del mod">
          <ac:chgData name="Eldert Grootenboer" userId="3fe8758b2c2b58d2" providerId="LiveId" clId="{D2B7933F-F0A0-4F75-A167-2C9B93280426}" dt="2020-02-15T13:54:15.690" v="296" actId="478"/>
          <ac:spMkLst>
            <pc:docMk/>
            <pc:sldMk cId="2834347305" sldId="1937"/>
            <ac:spMk id="6" creationId="{8215A966-2972-4868-A1C9-933C01D08C1B}"/>
          </ac:spMkLst>
        </pc:spChg>
        <pc:spChg chg="add del mod">
          <ac:chgData name="Eldert Grootenboer" userId="3fe8758b2c2b58d2" providerId="LiveId" clId="{D2B7933F-F0A0-4F75-A167-2C9B93280426}" dt="2020-02-15T13:54:34.089" v="298"/>
          <ac:spMkLst>
            <pc:docMk/>
            <pc:sldMk cId="2834347305" sldId="1937"/>
            <ac:spMk id="7" creationId="{91A251E8-6758-4AB9-839B-C53F491B7AAE}"/>
          </ac:spMkLst>
        </pc:spChg>
        <pc:spChg chg="add del mod">
          <ac:chgData name="Eldert Grootenboer" userId="3fe8758b2c2b58d2" providerId="LiveId" clId="{D2B7933F-F0A0-4F75-A167-2C9B93280426}" dt="2020-02-15T13:54:34.089" v="298"/>
          <ac:spMkLst>
            <pc:docMk/>
            <pc:sldMk cId="2834347305" sldId="1937"/>
            <ac:spMk id="8" creationId="{97DE0130-82CE-4034-A483-3408756B572C}"/>
          </ac:spMkLst>
        </pc:spChg>
        <pc:spChg chg="add del mod">
          <ac:chgData name="Eldert Grootenboer" userId="3fe8758b2c2b58d2" providerId="LiveId" clId="{D2B7933F-F0A0-4F75-A167-2C9B93280426}" dt="2020-02-15T13:54:34.089" v="298"/>
          <ac:spMkLst>
            <pc:docMk/>
            <pc:sldMk cId="2834347305" sldId="1937"/>
            <ac:spMk id="9" creationId="{12D9628E-DB8E-4FCA-913E-46688AFF4FFE}"/>
          </ac:spMkLst>
        </pc:spChg>
        <pc:spChg chg="add del mod">
          <ac:chgData name="Eldert Grootenboer" userId="3fe8758b2c2b58d2" providerId="LiveId" clId="{D2B7933F-F0A0-4F75-A167-2C9B93280426}" dt="2020-02-15T13:54:13.912" v="295"/>
          <ac:spMkLst>
            <pc:docMk/>
            <pc:sldMk cId="2834347305" sldId="1937"/>
            <ac:spMk id="10" creationId="{74C607D1-3CCA-4FDC-B363-6BF5E65B394E}"/>
          </ac:spMkLst>
        </pc:spChg>
        <pc:spChg chg="add mod">
          <ac:chgData name="Eldert Grootenboer" userId="3fe8758b2c2b58d2" providerId="LiveId" clId="{D2B7933F-F0A0-4F75-A167-2C9B93280426}" dt="2020-02-15T13:54:34.089" v="298"/>
          <ac:spMkLst>
            <pc:docMk/>
            <pc:sldMk cId="2834347305" sldId="1937"/>
            <ac:spMk id="11" creationId="{DF7C22CE-B793-43DE-95D7-0FF5FBBFBD6A}"/>
          </ac:spMkLst>
        </pc:spChg>
        <pc:spChg chg="add del mod">
          <ac:chgData name="Eldert Grootenboer" userId="3fe8758b2c2b58d2" providerId="LiveId" clId="{D2B7933F-F0A0-4F75-A167-2C9B93280426}" dt="2020-02-15T13:54:35.893" v="299" actId="478"/>
          <ac:spMkLst>
            <pc:docMk/>
            <pc:sldMk cId="2834347305" sldId="1937"/>
            <ac:spMk id="12" creationId="{0A3A93B4-D3DB-4CA6-A8F2-D9BB375A0402}"/>
          </ac:spMkLst>
        </pc:spChg>
        <pc:picChg chg="mod">
          <ac:chgData name="Eldert Grootenboer" userId="3fe8758b2c2b58d2" providerId="LiveId" clId="{D2B7933F-F0A0-4F75-A167-2C9B93280426}" dt="2020-02-15T13:45:46.664" v="229" actId="108"/>
          <ac:picMkLst>
            <pc:docMk/>
            <pc:sldMk cId="2834347305" sldId="1937"/>
            <ac:picMk id="5" creationId="{13E189C9-FCA1-41F4-B3CD-CF619801E03E}"/>
          </ac:picMkLst>
        </pc:picChg>
      </pc:sldChg>
      <pc:sldChg chg="addSp delSp modSp mod setBg modClrScheme setClrOvrMap chgLayout">
        <pc:chgData name="Eldert Grootenboer" userId="3fe8758b2c2b58d2" providerId="LiveId" clId="{D2B7933F-F0A0-4F75-A167-2C9B93280426}" dt="2020-02-15T13:54:57.012" v="304"/>
        <pc:sldMkLst>
          <pc:docMk/>
          <pc:sldMk cId="3435365143" sldId="1938"/>
        </pc:sldMkLst>
        <pc:spChg chg="add mod">
          <ac:chgData name="Eldert Grootenboer" userId="3fe8758b2c2b58d2" providerId="LiveId" clId="{D2B7933F-F0A0-4F75-A167-2C9B93280426}" dt="2020-02-15T13:28:37.061" v="90"/>
          <ac:spMkLst>
            <pc:docMk/>
            <pc:sldMk cId="3435365143" sldId="1938"/>
            <ac:spMk id="2" creationId="{32522557-8825-4968-9145-D4C286321FE5}"/>
          </ac:spMkLst>
        </pc:spChg>
        <pc:spChg chg="add del mod ord">
          <ac:chgData name="Eldert Grootenboer" userId="3fe8758b2c2b58d2" providerId="LiveId" clId="{D2B7933F-F0A0-4F75-A167-2C9B93280426}" dt="2020-02-15T13:45:25.499" v="226" actId="478"/>
          <ac:spMkLst>
            <pc:docMk/>
            <pc:sldMk cId="3435365143" sldId="1938"/>
            <ac:spMk id="3" creationId="{C382DBEE-04F2-4FA4-AFE9-C9106F58F96A}"/>
          </ac:spMkLst>
        </pc:spChg>
        <pc:spChg chg="mod">
          <ac:chgData name="Eldert Grootenboer" userId="3fe8758b2c2b58d2" providerId="LiveId" clId="{D2B7933F-F0A0-4F75-A167-2C9B93280426}" dt="2020-02-15T13:27:46.748" v="87" actId="26606"/>
          <ac:spMkLst>
            <pc:docMk/>
            <pc:sldMk cId="3435365143" sldId="1938"/>
            <ac:spMk id="4" creationId="{00000000-0000-0000-0000-000000000000}"/>
          </ac:spMkLst>
        </pc:spChg>
        <pc:spChg chg="add del mod">
          <ac:chgData name="Eldert Grootenboer" userId="3fe8758b2c2b58d2" providerId="LiveId" clId="{D2B7933F-F0A0-4F75-A167-2C9B93280426}" dt="2020-02-15T13:28:37.061" v="90"/>
          <ac:spMkLst>
            <pc:docMk/>
            <pc:sldMk cId="3435365143" sldId="1938"/>
            <ac:spMk id="10" creationId="{1A6ED836-3CD0-464A-9F24-E0B654904BC8}"/>
          </ac:spMkLst>
        </pc:spChg>
        <pc:picChg chg="mod ord">
          <ac:chgData name="Eldert Grootenboer" userId="3fe8758b2c2b58d2" providerId="LiveId" clId="{D2B7933F-F0A0-4F75-A167-2C9B93280426}" dt="2020-02-15T13:45:24.109" v="225" actId="167"/>
          <ac:picMkLst>
            <pc:docMk/>
            <pc:sldMk cId="3435365143" sldId="1938"/>
            <ac:picMk id="5" creationId="{32A3FD92-FD5E-4D9C-A808-8AAF28897AF8}"/>
          </ac:picMkLst>
        </pc:picChg>
      </pc:sldChg>
      <pc:sldChg chg="addSp modSp del mod setBg modClrScheme setClrOvrMap modShow chgLayout">
        <pc:chgData name="Eldert Grootenboer" userId="3fe8758b2c2b58d2" providerId="LiveId" clId="{D2B7933F-F0A0-4F75-A167-2C9B93280426}" dt="2020-02-23T12:54:45.196" v="753" actId="47"/>
        <pc:sldMkLst>
          <pc:docMk/>
          <pc:sldMk cId="719556905" sldId="1939"/>
        </pc:sldMkLst>
        <pc:spChg chg="mod">
          <ac:chgData name="Eldert Grootenboer" userId="3fe8758b2c2b58d2" providerId="LiveId" clId="{D2B7933F-F0A0-4F75-A167-2C9B93280426}" dt="2020-02-15T13:30:09.245" v="105" actId="26606"/>
          <ac:spMkLst>
            <pc:docMk/>
            <pc:sldMk cId="719556905" sldId="1939"/>
            <ac:spMk id="4" creationId="{00000000-0000-0000-0000-000000000000}"/>
          </ac:spMkLst>
        </pc:spChg>
        <pc:spChg chg="add mod">
          <ac:chgData name="Eldert Grootenboer" userId="3fe8758b2c2b58d2" providerId="LiveId" clId="{D2B7933F-F0A0-4F75-A167-2C9B93280426}" dt="2020-02-15T13:30:09.245" v="105" actId="26606"/>
          <ac:spMkLst>
            <pc:docMk/>
            <pc:sldMk cId="719556905" sldId="1939"/>
            <ac:spMk id="9" creationId="{74FA980C-F827-4389-8607-0098131F0D6E}"/>
          </ac:spMkLst>
        </pc:spChg>
        <pc:picChg chg="mod">
          <ac:chgData name="Eldert Grootenboer" userId="3fe8758b2c2b58d2" providerId="LiveId" clId="{D2B7933F-F0A0-4F75-A167-2C9B93280426}" dt="2020-02-15T13:45:00.495" v="220" actId="108"/>
          <ac:picMkLst>
            <pc:docMk/>
            <pc:sldMk cId="719556905" sldId="1939"/>
            <ac:picMk id="3" creationId="{1CAC5F77-260A-449F-86CF-1185F8D5762C}"/>
          </ac:picMkLst>
        </pc:picChg>
      </pc:sldChg>
      <pc:sldChg chg="addSp delSp modSp mod ord setBg modClrScheme setClrOvrMap chgLayout">
        <pc:chgData name="Eldert Grootenboer" userId="3fe8758b2c2b58d2" providerId="LiveId" clId="{D2B7933F-F0A0-4F75-A167-2C9B93280426}" dt="2020-02-23T12:52:43.830" v="745"/>
        <pc:sldMkLst>
          <pc:docMk/>
          <pc:sldMk cId="1045581786" sldId="1940"/>
        </pc:sldMkLst>
        <pc:spChg chg="mod ord">
          <ac:chgData name="Eldert Grootenboer" userId="3fe8758b2c2b58d2" providerId="LiveId" clId="{D2B7933F-F0A0-4F75-A167-2C9B93280426}" dt="2020-02-15T13:34:50.282" v="147" actId="26606"/>
          <ac:spMkLst>
            <pc:docMk/>
            <pc:sldMk cId="1045581786" sldId="1940"/>
            <ac:spMk id="4" creationId="{00000000-0000-0000-0000-000000000000}"/>
          </ac:spMkLst>
        </pc:spChg>
        <pc:spChg chg="add del mod">
          <ac:chgData name="Eldert Grootenboer" userId="3fe8758b2c2b58d2" providerId="LiveId" clId="{D2B7933F-F0A0-4F75-A167-2C9B93280426}" dt="2020-02-15T13:34:50.282" v="147" actId="26606"/>
          <ac:spMkLst>
            <pc:docMk/>
            <pc:sldMk cId="1045581786" sldId="1940"/>
            <ac:spMk id="9" creationId="{97F5943D-B67F-4D14-A583-6A4FD8E31283}"/>
          </ac:spMkLst>
        </pc:spChg>
        <pc:picChg chg="mod ord">
          <ac:chgData name="Eldert Grootenboer" userId="3fe8758b2c2b58d2" providerId="LiveId" clId="{D2B7933F-F0A0-4F75-A167-2C9B93280426}" dt="2020-02-15T13:44:46.972" v="218" actId="108"/>
          <ac:picMkLst>
            <pc:docMk/>
            <pc:sldMk cId="1045581786" sldId="1940"/>
            <ac:picMk id="3" creationId="{787B8619-7B21-432F-AE81-D9C18CED1214}"/>
          </ac:picMkLst>
        </pc:picChg>
      </pc:sldChg>
      <pc:sldChg chg="addSp delSp modSp setBg">
        <pc:chgData name="Eldert Grootenboer" userId="3fe8758b2c2b58d2" providerId="LiveId" clId="{D2B7933F-F0A0-4F75-A167-2C9B93280426}" dt="2020-02-15T13:54:54.941" v="303"/>
        <pc:sldMkLst>
          <pc:docMk/>
          <pc:sldMk cId="1126306697" sldId="1942"/>
        </pc:sldMkLst>
        <pc:spChg chg="add del mod">
          <ac:chgData name="Eldert Grootenboer" userId="3fe8758b2c2b58d2" providerId="LiveId" clId="{D2B7933F-F0A0-4F75-A167-2C9B93280426}" dt="2020-02-15T13:54:49.647" v="301"/>
          <ac:spMkLst>
            <pc:docMk/>
            <pc:sldMk cId="1126306697" sldId="1942"/>
            <ac:spMk id="2" creationId="{61ABBA9C-FD63-41A6-861E-A2CA023E48CC}"/>
          </ac:spMkLst>
        </pc:spChg>
        <pc:spChg chg="add del mod">
          <ac:chgData name="Eldert Grootenboer" userId="3fe8758b2c2b58d2" providerId="LiveId" clId="{D2B7933F-F0A0-4F75-A167-2C9B93280426}" dt="2020-02-15T13:27:13.574" v="84" actId="478"/>
          <ac:spMkLst>
            <pc:docMk/>
            <pc:sldMk cId="1126306697" sldId="1942"/>
            <ac:spMk id="3" creationId="{D56B8C4D-1282-42BA-BA1E-450692E628CB}"/>
          </ac:spMkLst>
        </pc:spChg>
        <pc:spChg chg="add del mod">
          <ac:chgData name="Eldert Grootenboer" userId="3fe8758b2c2b58d2" providerId="LiveId" clId="{D2B7933F-F0A0-4F75-A167-2C9B93280426}" dt="2020-02-15T13:54:49.647" v="301"/>
          <ac:spMkLst>
            <pc:docMk/>
            <pc:sldMk cId="1126306697" sldId="1942"/>
            <ac:spMk id="5" creationId="{DC44C9D8-DABB-4D63-849C-94CADE305F47}"/>
          </ac:spMkLst>
        </pc:spChg>
        <pc:spChg chg="add mod">
          <ac:chgData name="Eldert Grootenboer" userId="3fe8758b2c2b58d2" providerId="LiveId" clId="{D2B7933F-F0A0-4F75-A167-2C9B93280426}" dt="2020-02-15T13:54:49.647" v="301"/>
          <ac:spMkLst>
            <pc:docMk/>
            <pc:sldMk cId="1126306697" sldId="1942"/>
            <ac:spMk id="6" creationId="{4D1351FC-48EE-4722-B9D8-74305B74EA7F}"/>
          </ac:spMkLst>
        </pc:spChg>
        <pc:spChg chg="add del mod">
          <ac:chgData name="Eldert Grootenboer" userId="3fe8758b2c2b58d2" providerId="LiveId" clId="{D2B7933F-F0A0-4F75-A167-2C9B93280426}" dt="2020-02-15T13:54:51.978" v="302" actId="478"/>
          <ac:spMkLst>
            <pc:docMk/>
            <pc:sldMk cId="1126306697" sldId="1942"/>
            <ac:spMk id="7" creationId="{C5969065-343D-477E-8CDC-F39D58E20297}"/>
          </ac:spMkLst>
        </pc:spChg>
        <pc:picChg chg="mod">
          <ac:chgData name="Eldert Grootenboer" userId="3fe8758b2c2b58d2" providerId="LiveId" clId="{D2B7933F-F0A0-4F75-A167-2C9B93280426}" dt="2020-02-15T13:45:33.790" v="227" actId="108"/>
          <ac:picMkLst>
            <pc:docMk/>
            <pc:sldMk cId="1126306697" sldId="1942"/>
            <ac:picMk id="8" creationId="{9A86ACAA-EABB-4167-A876-43F84ED04FF3}"/>
          </ac:picMkLst>
        </pc:picChg>
      </pc:sldChg>
      <pc:sldChg chg="addSp delSp modSp mod ord setBg modClrScheme setClrOvrMap chgLayout">
        <pc:chgData name="Eldert Grootenboer" userId="3fe8758b2c2b58d2" providerId="LiveId" clId="{D2B7933F-F0A0-4F75-A167-2C9B93280426}" dt="2020-02-23T12:51:32.662" v="742"/>
        <pc:sldMkLst>
          <pc:docMk/>
          <pc:sldMk cId="3129960916" sldId="1943"/>
        </pc:sldMkLst>
        <pc:spChg chg="add del mod">
          <ac:chgData name="Eldert Grootenboer" userId="3fe8758b2c2b58d2" providerId="LiveId" clId="{D2B7933F-F0A0-4F75-A167-2C9B93280426}" dt="2020-02-15T13:29:26.488" v="99" actId="26606"/>
          <ac:spMkLst>
            <pc:docMk/>
            <pc:sldMk cId="3129960916" sldId="1943"/>
            <ac:spMk id="2" creationId="{CEBBF41C-5CCF-41DE-AA98-943333EB4C01}"/>
          </ac:spMkLst>
        </pc:spChg>
        <pc:spChg chg="add del mod">
          <ac:chgData name="Eldert Grootenboer" userId="3fe8758b2c2b58d2" providerId="LiveId" clId="{D2B7933F-F0A0-4F75-A167-2C9B93280426}" dt="2020-02-15T13:29:26.488" v="99" actId="26606"/>
          <ac:spMkLst>
            <pc:docMk/>
            <pc:sldMk cId="3129960916" sldId="1943"/>
            <ac:spMk id="3" creationId="{7B562874-7772-4896-BAFA-9A61E2302FFE}"/>
          </ac:spMkLst>
        </pc:spChg>
        <pc:spChg chg="mod ord">
          <ac:chgData name="Eldert Grootenboer" userId="3fe8758b2c2b58d2" providerId="LiveId" clId="{D2B7933F-F0A0-4F75-A167-2C9B93280426}" dt="2020-02-15T13:32:50.909" v="123" actId="26606"/>
          <ac:spMkLst>
            <pc:docMk/>
            <pc:sldMk cId="3129960916" sldId="1943"/>
            <ac:spMk id="4" creationId="{00000000-0000-0000-0000-000000000000}"/>
          </ac:spMkLst>
        </pc:spChg>
        <pc:spChg chg="add mod">
          <ac:chgData name="Eldert Grootenboer" userId="3fe8758b2c2b58d2" providerId="LiveId" clId="{D2B7933F-F0A0-4F75-A167-2C9B93280426}" dt="2020-02-15T13:32:50.909" v="123" actId="26606"/>
          <ac:spMkLst>
            <pc:docMk/>
            <pc:sldMk cId="3129960916" sldId="1943"/>
            <ac:spMk id="12" creationId="{7468BABE-C26C-4942-A8C6-15EB04737C11}"/>
          </ac:spMkLst>
        </pc:spChg>
        <pc:picChg chg="mod ord">
          <ac:chgData name="Eldert Grootenboer" userId="3fe8758b2c2b58d2" providerId="LiveId" clId="{D2B7933F-F0A0-4F75-A167-2C9B93280426}" dt="2020-02-15T13:45:16.027" v="223" actId="108"/>
          <ac:picMkLst>
            <pc:docMk/>
            <pc:sldMk cId="3129960916" sldId="1943"/>
            <ac:picMk id="7" creationId="{8C68447D-EBE6-40DD-A46D-6096DFD28BBC}"/>
          </ac:picMkLst>
        </pc:picChg>
      </pc:sldChg>
      <pc:sldChg chg="addSp delSp modSp mod modTransition setBg modClrScheme chgLayout modNotesTx">
        <pc:chgData name="Eldert Grootenboer" userId="3fe8758b2c2b58d2" providerId="LiveId" clId="{D2B7933F-F0A0-4F75-A167-2C9B93280426}" dt="2020-02-24T11:20:38.126" v="823" actId="20577"/>
        <pc:sldMkLst>
          <pc:docMk/>
          <pc:sldMk cId="3474761942" sldId="1944"/>
        </pc:sldMkLst>
        <pc:spChg chg="add del">
          <ac:chgData name="Eldert Grootenboer" userId="3fe8758b2c2b58d2" providerId="LiveId" clId="{D2B7933F-F0A0-4F75-A167-2C9B93280426}" dt="2020-02-15T13:14:39.306" v="28"/>
          <ac:spMkLst>
            <pc:docMk/>
            <pc:sldMk cId="3474761942" sldId="1944"/>
            <ac:spMk id="2" creationId="{00000000-0000-0000-0000-000000000000}"/>
          </ac:spMkLst>
        </pc:spChg>
        <pc:spChg chg="mod">
          <ac:chgData name="Eldert Grootenboer" userId="3fe8758b2c2b58d2" providerId="LiveId" clId="{D2B7933F-F0A0-4F75-A167-2C9B93280426}" dt="2020-02-15T13:34:51.321" v="149" actId="26606"/>
          <ac:spMkLst>
            <pc:docMk/>
            <pc:sldMk cId="3474761942" sldId="1944"/>
            <ac:spMk id="3" creationId="{00000000-0000-0000-0000-000000000000}"/>
          </ac:spMkLst>
        </pc:spChg>
        <pc:spChg chg="add del mod">
          <ac:chgData name="Eldert Grootenboer" userId="3fe8758b2c2b58d2" providerId="LiveId" clId="{D2B7933F-F0A0-4F75-A167-2C9B93280426}" dt="2020-02-15T13:13:36.175" v="20"/>
          <ac:spMkLst>
            <pc:docMk/>
            <pc:sldMk cId="3474761942" sldId="1944"/>
            <ac:spMk id="4" creationId="{B1A88920-3B7B-4E40-A26C-7BBA21CEBA0B}"/>
          </ac:spMkLst>
        </pc:spChg>
        <pc:spChg chg="add del mod">
          <ac:chgData name="Eldert Grootenboer" userId="3fe8758b2c2b58d2" providerId="LiveId" clId="{D2B7933F-F0A0-4F75-A167-2C9B93280426}" dt="2020-02-15T13:13:36.175" v="20"/>
          <ac:spMkLst>
            <pc:docMk/>
            <pc:sldMk cId="3474761942" sldId="1944"/>
            <ac:spMk id="5" creationId="{FD479570-A0F6-4673-BCA8-E0788C3BE207}"/>
          </ac:spMkLst>
        </pc:spChg>
        <pc:spChg chg="add del mod">
          <ac:chgData name="Eldert Grootenboer" userId="3fe8758b2c2b58d2" providerId="LiveId" clId="{D2B7933F-F0A0-4F75-A167-2C9B93280426}" dt="2020-02-15T13:15:05.623" v="31"/>
          <ac:spMkLst>
            <pc:docMk/>
            <pc:sldMk cId="3474761942" sldId="1944"/>
            <ac:spMk id="6" creationId="{74333DBF-5DEB-4E82-8FA0-A3ADCAB79D60}"/>
          </ac:spMkLst>
        </pc:spChg>
        <pc:picChg chg="add mod">
          <ac:chgData name="Eldert Grootenboer" userId="3fe8758b2c2b58d2" providerId="LiveId" clId="{D2B7933F-F0A0-4F75-A167-2C9B93280426}" dt="2020-02-15T13:34:07.857" v="132" actId="571"/>
          <ac:picMkLst>
            <pc:docMk/>
            <pc:sldMk cId="3474761942" sldId="1944"/>
            <ac:picMk id="8" creationId="{21679949-8E13-42B7-B813-E198B028A732}"/>
          </ac:picMkLst>
        </pc:picChg>
        <pc:picChg chg="add del mod">
          <ac:chgData name="Eldert Grootenboer" userId="3fe8758b2c2b58d2" providerId="LiveId" clId="{D2B7933F-F0A0-4F75-A167-2C9B93280426}" dt="2020-02-15T13:34:45.191" v="143"/>
          <ac:picMkLst>
            <pc:docMk/>
            <pc:sldMk cId="3474761942" sldId="1944"/>
            <ac:picMk id="9" creationId="{2201220C-4F72-492F-B0FF-EFAB0A23A995}"/>
          </ac:picMkLst>
        </pc:picChg>
        <pc:picChg chg="add del mod">
          <ac:chgData name="Eldert Grootenboer" userId="3fe8758b2c2b58d2" providerId="LiveId" clId="{D2B7933F-F0A0-4F75-A167-2C9B93280426}" dt="2020-02-15T13:46:22.668" v="238" actId="108"/>
          <ac:picMkLst>
            <pc:docMk/>
            <pc:sldMk cId="3474761942" sldId="1944"/>
            <ac:picMk id="2052" creationId="{40B5F29E-7FD1-49C2-81E3-97EFB7751C76}"/>
          </ac:picMkLst>
        </pc:picChg>
      </pc:sldChg>
      <pc:sldChg chg="addSp delSp modSp del mod setBg setClrOvrMap modShow">
        <pc:chgData name="Eldert Grootenboer" userId="3fe8758b2c2b58d2" providerId="LiveId" clId="{D2B7933F-F0A0-4F75-A167-2C9B93280426}" dt="2020-02-24T09:35:09.506" v="790" actId="47"/>
        <pc:sldMkLst>
          <pc:docMk/>
          <pc:sldMk cId="3217233122" sldId="1945"/>
        </pc:sldMkLst>
        <pc:spChg chg="add del mod">
          <ac:chgData name="Eldert Grootenboer" userId="3fe8758b2c2b58d2" providerId="LiveId" clId="{D2B7933F-F0A0-4F75-A167-2C9B93280426}" dt="2020-02-15T13:31:58.813" v="116" actId="26606"/>
          <ac:spMkLst>
            <pc:docMk/>
            <pc:sldMk cId="3217233122" sldId="1945"/>
            <ac:spMk id="2" creationId="{DD74AD9A-82E4-4688-9209-19CA8C9726F4}"/>
          </ac:spMkLst>
        </pc:spChg>
        <pc:spChg chg="add del mod">
          <ac:chgData name="Eldert Grootenboer" userId="3fe8758b2c2b58d2" providerId="LiveId" clId="{D2B7933F-F0A0-4F75-A167-2C9B93280426}" dt="2020-02-15T13:31:58.813" v="116" actId="26606"/>
          <ac:spMkLst>
            <pc:docMk/>
            <pc:sldMk cId="3217233122" sldId="1945"/>
            <ac:spMk id="3" creationId="{D631E21B-5E99-4D23-BA3C-6416EFEB2140}"/>
          </ac:spMkLst>
        </pc:spChg>
        <pc:spChg chg="mod ord">
          <ac:chgData name="Eldert Grootenboer" userId="3fe8758b2c2b58d2" providerId="LiveId" clId="{D2B7933F-F0A0-4F75-A167-2C9B93280426}" dt="2020-02-15T14:16:38.084" v="473" actId="27636"/>
          <ac:spMkLst>
            <pc:docMk/>
            <pc:sldMk cId="3217233122" sldId="1945"/>
            <ac:spMk id="4" creationId="{00000000-0000-0000-0000-000000000000}"/>
          </ac:spMkLst>
        </pc:spChg>
        <pc:spChg chg="add">
          <ac:chgData name="Eldert Grootenboer" userId="3fe8758b2c2b58d2" providerId="LiveId" clId="{D2B7933F-F0A0-4F75-A167-2C9B93280426}" dt="2020-02-15T13:31:58.813" v="116" actId="26606"/>
          <ac:spMkLst>
            <pc:docMk/>
            <pc:sldMk cId="3217233122" sldId="1945"/>
            <ac:spMk id="12" creationId="{54612230-A3D5-49FF-8242-6D54FF1950CB}"/>
          </ac:spMkLst>
        </pc:spChg>
        <pc:picChg chg="mod">
          <ac:chgData name="Eldert Grootenboer" userId="3fe8758b2c2b58d2" providerId="LiveId" clId="{D2B7933F-F0A0-4F75-A167-2C9B93280426}" dt="2020-02-15T13:46:11.063" v="236" actId="108"/>
          <ac:picMkLst>
            <pc:docMk/>
            <pc:sldMk cId="3217233122" sldId="1945"/>
            <ac:picMk id="7" creationId="{68990CF1-9F79-4059-93C7-80AF31AB9FA8}"/>
          </ac:picMkLst>
        </pc:picChg>
        <pc:picChg chg="del">
          <ac:chgData name="Eldert Grootenboer" userId="3fe8758b2c2b58d2" providerId="LiveId" clId="{D2B7933F-F0A0-4F75-A167-2C9B93280426}" dt="2020-02-15T13:24:05.026" v="64" actId="478"/>
          <ac:picMkLst>
            <pc:docMk/>
            <pc:sldMk cId="3217233122" sldId="1945"/>
            <ac:picMk id="9" creationId="{CC7B9127-972B-41E8-8B86-97354A84B994}"/>
          </ac:picMkLst>
        </pc:picChg>
      </pc:sldChg>
      <pc:sldChg chg="addSp modSp del mod ord setBg modClrScheme setClrOvrMap modShow chgLayout">
        <pc:chgData name="Eldert Grootenboer" userId="3fe8758b2c2b58d2" providerId="LiveId" clId="{D2B7933F-F0A0-4F75-A167-2C9B93280426}" dt="2020-02-24T09:35:09.506" v="790" actId="47"/>
        <pc:sldMkLst>
          <pc:docMk/>
          <pc:sldMk cId="1471389221" sldId="1946"/>
        </pc:sldMkLst>
        <pc:spChg chg="mod ord">
          <ac:chgData name="Eldert Grootenboer" userId="3fe8758b2c2b58d2" providerId="LiveId" clId="{D2B7933F-F0A0-4F75-A167-2C9B93280426}" dt="2020-02-15T13:32:55.891" v="124" actId="26606"/>
          <ac:spMkLst>
            <pc:docMk/>
            <pc:sldMk cId="1471389221" sldId="1946"/>
            <ac:spMk id="2" creationId="{9571A0CA-8065-46AE-BBB7-DD78B98B929E}"/>
          </ac:spMkLst>
        </pc:spChg>
        <pc:spChg chg="add mod">
          <ac:chgData name="Eldert Grootenboer" userId="3fe8758b2c2b58d2" providerId="LiveId" clId="{D2B7933F-F0A0-4F75-A167-2C9B93280426}" dt="2020-02-15T13:32:55.891" v="124" actId="26606"/>
          <ac:spMkLst>
            <pc:docMk/>
            <pc:sldMk cId="1471389221" sldId="1946"/>
            <ac:spMk id="9" creationId="{8407F735-39BD-4772-BA59-69044D980124}"/>
          </ac:spMkLst>
        </pc:spChg>
        <pc:picChg chg="mod ord">
          <ac:chgData name="Eldert Grootenboer" userId="3fe8758b2c2b58d2" providerId="LiveId" clId="{D2B7933F-F0A0-4F75-A167-2C9B93280426}" dt="2020-02-15T13:45:05.796" v="221" actId="108"/>
          <ac:picMkLst>
            <pc:docMk/>
            <pc:sldMk cId="1471389221" sldId="1946"/>
            <ac:picMk id="4" creationId="{43B097AB-BDDF-4045-9D33-7ED0953D1F87}"/>
          </ac:picMkLst>
        </pc:picChg>
      </pc:sldChg>
      <pc:sldChg chg="addSp delSp modSp mod setBg modClrScheme setClrOvrMap chgLayout">
        <pc:chgData name="Eldert Grootenboer" userId="3fe8758b2c2b58d2" providerId="LiveId" clId="{D2B7933F-F0A0-4F75-A167-2C9B93280426}" dt="2020-02-15T13:53:39.190" v="292" actId="478"/>
        <pc:sldMkLst>
          <pc:docMk/>
          <pc:sldMk cId="2632988765" sldId="1947"/>
        </pc:sldMkLst>
        <pc:spChg chg="mod">
          <ac:chgData name="Eldert Grootenboer" userId="3fe8758b2c2b58d2" providerId="LiveId" clId="{D2B7933F-F0A0-4F75-A167-2C9B93280426}" dt="2020-02-15T13:32:11.290" v="118" actId="26606"/>
          <ac:spMkLst>
            <pc:docMk/>
            <pc:sldMk cId="2632988765" sldId="1947"/>
            <ac:spMk id="2" creationId="{5DCE6A75-5D08-465E-86D1-C775DDFF982A}"/>
          </ac:spMkLst>
        </pc:spChg>
        <pc:spChg chg="add del mod">
          <ac:chgData name="Eldert Grootenboer" userId="3fe8758b2c2b58d2" providerId="LiveId" clId="{D2B7933F-F0A0-4F75-A167-2C9B93280426}" dt="2020-02-15T13:53:36.718" v="291"/>
          <ac:spMkLst>
            <pc:docMk/>
            <pc:sldMk cId="2632988765" sldId="1947"/>
            <ac:spMk id="3" creationId="{CD27C2EB-86A5-46FB-8E29-22F47EF7BE35}"/>
          </ac:spMkLst>
        </pc:spChg>
        <pc:spChg chg="add mod">
          <ac:chgData name="Eldert Grootenboer" userId="3fe8758b2c2b58d2" providerId="LiveId" clId="{D2B7933F-F0A0-4F75-A167-2C9B93280426}" dt="2020-02-15T13:53:36.718" v="291"/>
          <ac:spMkLst>
            <pc:docMk/>
            <pc:sldMk cId="2632988765" sldId="1947"/>
            <ac:spMk id="5" creationId="{D86AF1DE-18FD-4C4F-85E1-B0FC2D4F9B16}"/>
          </ac:spMkLst>
        </pc:spChg>
        <pc:spChg chg="add del mod">
          <ac:chgData name="Eldert Grootenboer" userId="3fe8758b2c2b58d2" providerId="LiveId" clId="{D2B7933F-F0A0-4F75-A167-2C9B93280426}" dt="2020-02-15T13:53:39.190" v="292" actId="478"/>
          <ac:spMkLst>
            <pc:docMk/>
            <pc:sldMk cId="2632988765" sldId="1947"/>
            <ac:spMk id="6" creationId="{E840355A-5674-4999-9B5B-0FEBB598AC2F}"/>
          </ac:spMkLst>
        </pc:spChg>
        <pc:spChg chg="add del mod">
          <ac:chgData name="Eldert Grootenboer" userId="3fe8758b2c2b58d2" providerId="LiveId" clId="{D2B7933F-F0A0-4F75-A167-2C9B93280426}" dt="2020-02-15T13:32:11.290" v="118" actId="26606"/>
          <ac:spMkLst>
            <pc:docMk/>
            <pc:sldMk cId="2632988765" sldId="1947"/>
            <ac:spMk id="9" creationId="{4C21A1F0-6772-42FF-9A72-4D294230BF34}"/>
          </ac:spMkLst>
        </pc:spChg>
        <pc:spChg chg="add del">
          <ac:chgData name="Eldert Grootenboer" userId="3fe8758b2c2b58d2" providerId="LiveId" clId="{D2B7933F-F0A0-4F75-A167-2C9B93280426}" dt="2020-02-15T13:53:36.718" v="291"/>
          <ac:spMkLst>
            <pc:docMk/>
            <pc:sldMk cId="2632988765" sldId="1947"/>
            <ac:spMk id="14" creationId="{2C27B8A5-75BD-443A-8936-1991BEDD935C}"/>
          </ac:spMkLst>
        </pc:spChg>
        <pc:picChg chg="mod">
          <ac:chgData name="Eldert Grootenboer" userId="3fe8758b2c2b58d2" providerId="LiveId" clId="{D2B7933F-F0A0-4F75-A167-2C9B93280426}" dt="2020-02-15T13:45:54.795" v="231" actId="108"/>
          <ac:picMkLst>
            <pc:docMk/>
            <pc:sldMk cId="2632988765" sldId="1947"/>
            <ac:picMk id="4" creationId="{A2C55628-3A5A-455E-9840-1B9AB42D1829}"/>
          </ac:picMkLst>
        </pc:picChg>
      </pc:sldChg>
      <pc:sldChg chg="addSp delSp modSp ord setBg modNotesTx">
        <pc:chgData name="Eldert Grootenboer" userId="3fe8758b2c2b58d2" providerId="LiveId" clId="{D2B7933F-F0A0-4F75-A167-2C9B93280426}" dt="2020-02-25T06:52:56.460" v="1014" actId="20577"/>
        <pc:sldMkLst>
          <pc:docMk/>
          <pc:sldMk cId="3718657067" sldId="1948"/>
        </pc:sldMkLst>
        <pc:spChg chg="add del mod">
          <ac:chgData name="Eldert Grootenboer" userId="3fe8758b2c2b58d2" providerId="LiveId" clId="{D2B7933F-F0A0-4F75-A167-2C9B93280426}" dt="2020-02-15T13:43:11.300" v="205" actId="478"/>
          <ac:spMkLst>
            <pc:docMk/>
            <pc:sldMk cId="3718657067" sldId="1948"/>
            <ac:spMk id="3" creationId="{90E2E1A6-2520-4177-8A6B-DBBF873EF147}"/>
          </ac:spMkLst>
        </pc:spChg>
        <pc:picChg chg="mod ord">
          <ac:chgData name="Eldert Grootenboer" userId="3fe8758b2c2b58d2" providerId="LiveId" clId="{D2B7933F-F0A0-4F75-A167-2C9B93280426}" dt="2020-02-15T13:43:09.086" v="204" actId="14100"/>
          <ac:picMkLst>
            <pc:docMk/>
            <pc:sldMk cId="3718657067" sldId="1948"/>
            <ac:picMk id="4" creationId="{8A454967-1FD3-4D6A-BB0C-16DA1640A22D}"/>
          </ac:picMkLst>
        </pc:picChg>
      </pc:sldChg>
      <pc:sldChg chg="del">
        <pc:chgData name="Eldert Grootenboer" userId="3fe8758b2c2b58d2" providerId="LiveId" clId="{D2B7933F-F0A0-4F75-A167-2C9B93280426}" dt="2020-02-15T13:36:54.319" v="157" actId="47"/>
        <pc:sldMkLst>
          <pc:docMk/>
          <pc:sldMk cId="3483818130" sldId="1954"/>
        </pc:sldMkLst>
      </pc:sldChg>
      <pc:sldChg chg="del">
        <pc:chgData name="Eldert Grootenboer" userId="3fe8758b2c2b58d2" providerId="LiveId" clId="{D2B7933F-F0A0-4F75-A167-2C9B93280426}" dt="2020-02-15T13:36:54.319" v="157" actId="47"/>
        <pc:sldMkLst>
          <pc:docMk/>
          <pc:sldMk cId="3599478363" sldId="1956"/>
        </pc:sldMkLst>
      </pc:sldChg>
      <pc:sldChg chg="del">
        <pc:chgData name="Eldert Grootenboer" userId="3fe8758b2c2b58d2" providerId="LiveId" clId="{D2B7933F-F0A0-4F75-A167-2C9B93280426}" dt="2020-02-15T13:36:59.127" v="158" actId="47"/>
        <pc:sldMkLst>
          <pc:docMk/>
          <pc:sldMk cId="577952223" sldId="1961"/>
        </pc:sldMkLst>
      </pc:sldChg>
      <pc:sldChg chg="addSp delSp modSp modAnim modNotesTx">
        <pc:chgData name="Eldert Grootenboer" userId="3fe8758b2c2b58d2" providerId="LiveId" clId="{D2B7933F-F0A0-4F75-A167-2C9B93280426}" dt="2020-02-25T06:53:12.986" v="1016" actId="20577"/>
        <pc:sldMkLst>
          <pc:docMk/>
          <pc:sldMk cId="4058980263" sldId="1964"/>
        </pc:sldMkLst>
        <pc:spChg chg="add del mod">
          <ac:chgData name="Eldert Grootenboer" userId="3fe8758b2c2b58d2" providerId="LiveId" clId="{D2B7933F-F0A0-4F75-A167-2C9B93280426}" dt="2020-02-15T13:56:04.929" v="320" actId="478"/>
          <ac:spMkLst>
            <pc:docMk/>
            <pc:sldMk cId="4058980263" sldId="1964"/>
            <ac:spMk id="3" creationId="{9F607791-8F14-4C89-9A4E-36106A597627}"/>
          </ac:spMkLst>
        </pc:spChg>
        <pc:picChg chg="mod">
          <ac:chgData name="Eldert Grootenboer" userId="3fe8758b2c2b58d2" providerId="LiveId" clId="{D2B7933F-F0A0-4F75-A167-2C9B93280426}" dt="2020-02-15T13:56:03.728" v="319" actId="14100"/>
          <ac:picMkLst>
            <pc:docMk/>
            <pc:sldMk cId="4058980263" sldId="1964"/>
            <ac:picMk id="8" creationId="{96B4520D-2781-489C-BD64-D0D0C2F45E85}"/>
          </ac:picMkLst>
        </pc:picChg>
      </pc:sldChg>
      <pc:sldChg chg="del">
        <pc:chgData name="Eldert Grootenboer" userId="3fe8758b2c2b58d2" providerId="LiveId" clId="{D2B7933F-F0A0-4F75-A167-2C9B93280426}" dt="2020-02-15T13:37:03.449" v="160" actId="47"/>
        <pc:sldMkLst>
          <pc:docMk/>
          <pc:sldMk cId="386901824" sldId="1970"/>
        </pc:sldMkLst>
      </pc:sldChg>
      <pc:sldChg chg="addSp delSp modSp modNotesTx">
        <pc:chgData name="Eldert Grootenboer" userId="3fe8758b2c2b58d2" providerId="LiveId" clId="{D2B7933F-F0A0-4F75-A167-2C9B93280426}" dt="2020-02-25T06:53:18.266" v="1017" actId="20577"/>
        <pc:sldMkLst>
          <pc:docMk/>
          <pc:sldMk cId="3007631351" sldId="1973"/>
        </pc:sldMkLst>
        <pc:spChg chg="add del mod">
          <ac:chgData name="Eldert Grootenboer" userId="3fe8758b2c2b58d2" providerId="LiveId" clId="{D2B7933F-F0A0-4F75-A167-2C9B93280426}" dt="2020-02-15T14:02:35.627" v="349" actId="478"/>
          <ac:spMkLst>
            <pc:docMk/>
            <pc:sldMk cId="3007631351" sldId="1973"/>
            <ac:spMk id="4" creationId="{FBE31B36-190F-478D-9FF2-66322EEF22F7}"/>
          </ac:spMkLst>
        </pc:spChg>
        <pc:picChg chg="mod">
          <ac:chgData name="Eldert Grootenboer" userId="3fe8758b2c2b58d2" providerId="LiveId" clId="{D2B7933F-F0A0-4F75-A167-2C9B93280426}" dt="2020-02-15T14:02:34.547" v="348" actId="14100"/>
          <ac:picMkLst>
            <pc:docMk/>
            <pc:sldMk cId="3007631351" sldId="1973"/>
            <ac:picMk id="7" creationId="{E6F9EFDC-3BF7-4A3F-A457-0390A3FE183F}"/>
          </ac:picMkLst>
        </pc:picChg>
      </pc:sldChg>
      <pc:sldChg chg="addSp delSp modSp mod setBg modClrScheme modAnim chgLayout modNotesTx">
        <pc:chgData name="Eldert Grootenboer" userId="3fe8758b2c2b58d2" providerId="LiveId" clId="{D2B7933F-F0A0-4F75-A167-2C9B93280426}" dt="2020-02-25T08:23:20.819" v="1025"/>
        <pc:sldMkLst>
          <pc:docMk/>
          <pc:sldMk cId="1480065806" sldId="1977"/>
        </pc:sldMkLst>
        <pc:spChg chg="mod">
          <ac:chgData name="Eldert Grootenboer" userId="3fe8758b2c2b58d2" providerId="LiveId" clId="{D2B7933F-F0A0-4F75-A167-2C9B93280426}" dt="2020-02-15T13:36:41.734" v="156" actId="26606"/>
          <ac:spMkLst>
            <pc:docMk/>
            <pc:sldMk cId="1480065806" sldId="1977"/>
            <ac:spMk id="2" creationId="{2B75E34E-4525-462B-8779-FCE24292720E}"/>
          </ac:spMkLst>
        </pc:spChg>
        <pc:spChg chg="mod">
          <ac:chgData name="Eldert Grootenboer" userId="3fe8758b2c2b58d2" providerId="LiveId" clId="{D2B7933F-F0A0-4F75-A167-2C9B93280426}" dt="2020-02-25T08:23:14.763" v="1024" actId="20577"/>
          <ac:spMkLst>
            <pc:docMk/>
            <pc:sldMk cId="1480065806" sldId="1977"/>
            <ac:spMk id="3" creationId="{7F7C8017-CD67-456D-972F-EBF105430C95}"/>
          </ac:spMkLst>
        </pc:spChg>
        <pc:spChg chg="add del mod">
          <ac:chgData name="Eldert Grootenboer" userId="3fe8758b2c2b58d2" providerId="LiveId" clId="{D2B7933F-F0A0-4F75-A167-2C9B93280426}" dt="2020-02-15T13:55:28.217" v="313"/>
          <ac:spMkLst>
            <pc:docMk/>
            <pc:sldMk cId="1480065806" sldId="1977"/>
            <ac:spMk id="4" creationId="{E3E85F6E-343E-4FAC-BFBD-9FACFAC7FEA6}"/>
          </ac:spMkLst>
        </pc:spChg>
        <pc:spChg chg="add del mod">
          <ac:chgData name="Eldert Grootenboer" userId="3fe8758b2c2b58d2" providerId="LiveId" clId="{D2B7933F-F0A0-4F75-A167-2C9B93280426}" dt="2020-02-15T13:55:28.217" v="313"/>
          <ac:spMkLst>
            <pc:docMk/>
            <pc:sldMk cId="1480065806" sldId="1977"/>
            <ac:spMk id="6" creationId="{87B21919-5A05-4509-A692-5DC3033169CE}"/>
          </ac:spMkLst>
        </pc:spChg>
        <pc:spChg chg="add del mod">
          <ac:chgData name="Eldert Grootenboer" userId="3fe8758b2c2b58d2" providerId="LiveId" clId="{D2B7933F-F0A0-4F75-A167-2C9B93280426}" dt="2020-02-15T13:55:31.025" v="314" actId="478"/>
          <ac:spMkLst>
            <pc:docMk/>
            <pc:sldMk cId="1480065806" sldId="1977"/>
            <ac:spMk id="7" creationId="{46BD492F-F278-407E-B4A6-DD234321E4A7}"/>
          </ac:spMkLst>
        </pc:spChg>
        <pc:picChg chg="add del mod">
          <ac:chgData name="Eldert Grootenboer" userId="3fe8758b2c2b58d2" providerId="LiveId" clId="{D2B7933F-F0A0-4F75-A167-2C9B93280426}" dt="2020-02-15T13:44:26.636" v="216" actId="29295"/>
          <ac:picMkLst>
            <pc:docMk/>
            <pc:sldMk cId="1480065806" sldId="1977"/>
            <ac:picMk id="5" creationId="{06C3706C-9D8E-4EA0-9315-61BF6CA8F743}"/>
          </ac:picMkLst>
        </pc:picChg>
      </pc:sldChg>
      <pc:sldChg chg="addSp delSp modSp del setBg delAnim modAnim">
        <pc:chgData name="Eldert Grootenboer" userId="3fe8758b2c2b58d2" providerId="LiveId" clId="{D2B7933F-F0A0-4F75-A167-2C9B93280426}" dt="2020-02-25T08:01:03.812" v="1020" actId="47"/>
        <pc:sldMkLst>
          <pc:docMk/>
          <pc:sldMk cId="3192170334" sldId="1978"/>
        </pc:sldMkLst>
        <pc:spChg chg="add del mod">
          <ac:chgData name="Eldert Grootenboer" userId="3fe8758b2c2b58d2" providerId="LiveId" clId="{D2B7933F-F0A0-4F75-A167-2C9B93280426}" dt="2020-02-15T13:49:30.421" v="266"/>
          <ac:spMkLst>
            <pc:docMk/>
            <pc:sldMk cId="3192170334" sldId="1978"/>
            <ac:spMk id="3" creationId="{B9D983ED-7E3E-4675-8AF7-5FB806A6A03D}"/>
          </ac:spMkLst>
        </pc:spChg>
        <pc:spChg chg="add del mod">
          <ac:chgData name="Eldert Grootenboer" userId="3fe8758b2c2b58d2" providerId="LiveId" clId="{D2B7933F-F0A0-4F75-A167-2C9B93280426}" dt="2020-02-15T13:49:30.421" v="266"/>
          <ac:spMkLst>
            <pc:docMk/>
            <pc:sldMk cId="3192170334" sldId="1978"/>
            <ac:spMk id="4" creationId="{B4764CBC-2F2F-4BF4-B8FF-E2A71F9A112C}"/>
          </ac:spMkLst>
        </pc:spChg>
        <pc:spChg chg="add del mod">
          <ac:chgData name="Eldert Grootenboer" userId="3fe8758b2c2b58d2" providerId="LiveId" clId="{D2B7933F-F0A0-4F75-A167-2C9B93280426}" dt="2020-02-15T13:49:30.421" v="266"/>
          <ac:spMkLst>
            <pc:docMk/>
            <pc:sldMk cId="3192170334" sldId="1978"/>
            <ac:spMk id="5" creationId="{ED16DDBF-3EF5-439D-AA6B-FCD0D66942D2}"/>
          </ac:spMkLst>
        </pc:spChg>
        <pc:spChg chg="mod">
          <ac:chgData name="Eldert Grootenboer" userId="3fe8758b2c2b58d2" providerId="LiveId" clId="{D2B7933F-F0A0-4F75-A167-2C9B93280426}" dt="2020-02-20T13:24:16.012" v="535" actId="20577"/>
          <ac:spMkLst>
            <pc:docMk/>
            <pc:sldMk cId="3192170334" sldId="1978"/>
            <ac:spMk id="8" creationId="{00000000-0000-0000-0000-000000000000}"/>
          </ac:spMkLst>
        </pc:spChg>
        <pc:spChg chg="mod">
          <ac:chgData name="Eldert Grootenboer" userId="3fe8758b2c2b58d2" providerId="LiveId" clId="{D2B7933F-F0A0-4F75-A167-2C9B93280426}" dt="2020-02-20T13:24:13.526" v="533" actId="21"/>
          <ac:spMkLst>
            <pc:docMk/>
            <pc:sldMk cId="3192170334" sldId="1978"/>
            <ac:spMk id="9" creationId="{00000000-0000-0000-0000-000000000000}"/>
          </ac:spMkLst>
        </pc:spChg>
        <pc:spChg chg="add del mod ord">
          <ac:chgData name="Eldert Grootenboer" userId="3fe8758b2c2b58d2" providerId="LiveId" clId="{D2B7933F-F0A0-4F75-A167-2C9B93280426}" dt="2020-02-20T13:24:06.276" v="530"/>
          <ac:spMkLst>
            <pc:docMk/>
            <pc:sldMk cId="3192170334" sldId="1978"/>
            <ac:spMk id="10" creationId="{1969EA23-E8D4-472B-AD5F-3821EBB0F88D}"/>
          </ac:spMkLst>
        </pc:spChg>
        <pc:picChg chg="del mod">
          <ac:chgData name="Eldert Grootenboer" userId="3fe8758b2c2b58d2" providerId="LiveId" clId="{D2B7933F-F0A0-4F75-A167-2C9B93280426}" dt="2020-02-20T13:24:40.779" v="541" actId="478"/>
          <ac:picMkLst>
            <pc:docMk/>
            <pc:sldMk cId="3192170334" sldId="1978"/>
            <ac:picMk id="7" creationId="{0EE6F4EC-0300-4EE1-B7C7-33564550C53D}"/>
          </ac:picMkLst>
        </pc:picChg>
        <pc:picChg chg="del">
          <ac:chgData name="Eldert Grootenboer" userId="3fe8758b2c2b58d2" providerId="LiveId" clId="{D2B7933F-F0A0-4F75-A167-2C9B93280426}" dt="2020-02-15T13:48:30.466" v="260" actId="478"/>
          <ac:picMkLst>
            <pc:docMk/>
            <pc:sldMk cId="3192170334" sldId="1978"/>
            <ac:picMk id="10" creationId="{9559EB33-02F4-45F0-8E37-1701C0572A53}"/>
          </ac:picMkLst>
        </pc:picChg>
        <pc:picChg chg="add del mod ord">
          <ac:chgData name="Eldert Grootenboer" userId="3fe8758b2c2b58d2" providerId="LiveId" clId="{D2B7933F-F0A0-4F75-A167-2C9B93280426}" dt="2020-02-20T13:24:06.276" v="530"/>
          <ac:picMkLst>
            <pc:docMk/>
            <pc:sldMk cId="3192170334" sldId="1978"/>
            <ac:picMk id="11" creationId="{4C4EC856-88D7-495F-899D-E465E944F0E3}"/>
          </ac:picMkLst>
        </pc:picChg>
        <pc:picChg chg="add mod ord">
          <ac:chgData name="Eldert Grootenboer" userId="3fe8758b2c2b58d2" providerId="LiveId" clId="{D2B7933F-F0A0-4F75-A167-2C9B93280426}" dt="2020-02-20T13:24:27.899" v="538" actId="167"/>
          <ac:picMkLst>
            <pc:docMk/>
            <pc:sldMk cId="3192170334" sldId="1978"/>
            <ac:picMk id="12" creationId="{0C41CDA6-BE33-4F49-AA06-407480ECCB2D}"/>
          </ac:picMkLst>
        </pc:picChg>
        <pc:picChg chg="mod">
          <ac:chgData name="Eldert Grootenboer" userId="3fe8758b2c2b58d2" providerId="LiveId" clId="{D2B7933F-F0A0-4F75-A167-2C9B93280426}" dt="2020-02-20T13:24:39.417" v="540" actId="167"/>
          <ac:picMkLst>
            <pc:docMk/>
            <pc:sldMk cId="3192170334" sldId="1978"/>
            <ac:picMk id="2050" creationId="{AB6DFF87-C532-4FDF-BD5C-02B3C6790B3A}"/>
          </ac:picMkLst>
        </pc:picChg>
      </pc:sldChg>
      <pc:sldChg chg="del">
        <pc:chgData name="Eldert Grootenboer" userId="3fe8758b2c2b58d2" providerId="LiveId" clId="{D2B7933F-F0A0-4F75-A167-2C9B93280426}" dt="2020-02-15T13:37:00.766" v="159" actId="47"/>
        <pc:sldMkLst>
          <pc:docMk/>
          <pc:sldMk cId="1678820348" sldId="1979"/>
        </pc:sldMkLst>
      </pc:sldChg>
      <pc:sldChg chg="addSp delSp modSp del addAnim delAnim modAnim">
        <pc:chgData name="Eldert Grootenboer" userId="3fe8758b2c2b58d2" providerId="LiveId" clId="{D2B7933F-F0A0-4F75-A167-2C9B93280426}" dt="2020-02-25T08:01:09.415" v="1022" actId="47"/>
        <pc:sldMkLst>
          <pc:docMk/>
          <pc:sldMk cId="61814739" sldId="1980"/>
        </pc:sldMkLst>
        <pc:spChg chg="add mod">
          <ac:chgData name="Eldert Grootenboer" userId="3fe8758b2c2b58d2" providerId="LiveId" clId="{D2B7933F-F0A0-4F75-A167-2C9B93280426}" dt="2020-02-20T13:25:02.413" v="546" actId="21"/>
          <ac:spMkLst>
            <pc:docMk/>
            <pc:sldMk cId="61814739" sldId="1980"/>
            <ac:spMk id="3" creationId="{554094C1-0EF2-4894-BEF2-90F1678E0466}"/>
          </ac:spMkLst>
        </pc:spChg>
        <pc:spChg chg="add del mod">
          <ac:chgData name="Eldert Grootenboer" userId="3fe8758b2c2b58d2" providerId="LiveId" clId="{D2B7933F-F0A0-4F75-A167-2C9B93280426}" dt="2020-02-15T14:03:01.960" v="354"/>
          <ac:spMkLst>
            <pc:docMk/>
            <pc:sldMk cId="61814739" sldId="1980"/>
            <ac:spMk id="6" creationId="{C9143818-444C-4D21-9CCC-037B13795E79}"/>
          </ac:spMkLst>
        </pc:spChg>
        <pc:spChg chg="add del mod">
          <ac:chgData name="Eldert Grootenboer" userId="3fe8758b2c2b58d2" providerId="LiveId" clId="{D2B7933F-F0A0-4F75-A167-2C9B93280426}" dt="2020-02-15T14:03:01.960" v="354"/>
          <ac:spMkLst>
            <pc:docMk/>
            <pc:sldMk cId="61814739" sldId="1980"/>
            <ac:spMk id="8" creationId="{1F70F70E-BC30-4993-86B6-483240D00D61}"/>
          </ac:spMkLst>
        </pc:spChg>
        <pc:spChg chg="mod">
          <ac:chgData name="Eldert Grootenboer" userId="3fe8758b2c2b58d2" providerId="LiveId" clId="{D2B7933F-F0A0-4F75-A167-2C9B93280426}" dt="2020-02-20T13:25:04.094" v="548" actId="20577"/>
          <ac:spMkLst>
            <pc:docMk/>
            <pc:sldMk cId="61814739" sldId="1980"/>
            <ac:spMk id="9" creationId="{00000000-0000-0000-0000-000000000000}"/>
          </ac:spMkLst>
        </pc:spChg>
        <pc:spChg chg="del mod">
          <ac:chgData name="Eldert Grootenboer" userId="3fe8758b2c2b58d2" providerId="LiveId" clId="{D2B7933F-F0A0-4F75-A167-2C9B93280426}" dt="2020-02-15T14:02:55.727" v="353" actId="478"/>
          <ac:spMkLst>
            <pc:docMk/>
            <pc:sldMk cId="61814739" sldId="1980"/>
            <ac:spMk id="10" creationId="{27E137F7-A919-4452-BCD2-AABCCEF4EB76}"/>
          </ac:spMkLst>
        </pc:spChg>
        <pc:spChg chg="add del mod">
          <ac:chgData name="Eldert Grootenboer" userId="3fe8758b2c2b58d2" providerId="LiveId" clId="{D2B7933F-F0A0-4F75-A167-2C9B93280426}" dt="2020-02-15T14:03:01.960" v="354"/>
          <ac:spMkLst>
            <pc:docMk/>
            <pc:sldMk cId="61814739" sldId="1980"/>
            <ac:spMk id="11" creationId="{D9069B53-BE49-405B-97BA-2AC64F3A5D84}"/>
          </ac:spMkLst>
        </pc:spChg>
        <pc:spChg chg="add del mod">
          <ac:chgData name="Eldert Grootenboer" userId="3fe8758b2c2b58d2" providerId="LiveId" clId="{D2B7933F-F0A0-4F75-A167-2C9B93280426}" dt="2020-02-15T14:19:20.893" v="481"/>
          <ac:spMkLst>
            <pc:docMk/>
            <pc:sldMk cId="61814739" sldId="1980"/>
            <ac:spMk id="12" creationId="{6370059F-7778-427F-9A56-728C372E4B85}"/>
          </ac:spMkLst>
        </pc:spChg>
        <pc:spChg chg="add del mod">
          <ac:chgData name="Eldert Grootenboer" userId="3fe8758b2c2b58d2" providerId="LiveId" clId="{D2B7933F-F0A0-4F75-A167-2C9B93280426}" dt="2020-02-15T14:19:20.893" v="481"/>
          <ac:spMkLst>
            <pc:docMk/>
            <pc:sldMk cId="61814739" sldId="1980"/>
            <ac:spMk id="13" creationId="{C1D57C8F-3725-4F3E-9600-E67E4DE3EF3E}"/>
          </ac:spMkLst>
        </pc:spChg>
        <pc:spChg chg="add del mod">
          <ac:chgData name="Eldert Grootenboer" userId="3fe8758b2c2b58d2" providerId="LiveId" clId="{D2B7933F-F0A0-4F75-A167-2C9B93280426}" dt="2020-02-15T14:19:20.893" v="481"/>
          <ac:spMkLst>
            <pc:docMk/>
            <pc:sldMk cId="61814739" sldId="1980"/>
            <ac:spMk id="14" creationId="{4E3F626A-EC2E-4DAE-A830-386D7C3922D4}"/>
          </ac:spMkLst>
        </pc:spChg>
        <pc:picChg chg="mod ord">
          <ac:chgData name="Eldert Grootenboer" userId="3fe8758b2c2b58d2" providerId="LiveId" clId="{D2B7933F-F0A0-4F75-A167-2C9B93280426}" dt="2020-02-20T13:25:29.048" v="553" actId="167"/>
          <ac:picMkLst>
            <pc:docMk/>
            <pc:sldMk cId="61814739" sldId="1980"/>
            <ac:picMk id="4" creationId="{00000000-0000-0000-0000-000000000000}"/>
          </ac:picMkLst>
        </pc:picChg>
        <pc:picChg chg="add del mod">
          <ac:chgData name="Eldert Grootenboer" userId="3fe8758b2c2b58d2" providerId="LiveId" clId="{D2B7933F-F0A0-4F75-A167-2C9B93280426}" dt="2020-02-20T13:58:36.589" v="566" actId="478"/>
          <ac:picMkLst>
            <pc:docMk/>
            <pc:sldMk cId="61814739" sldId="1980"/>
            <ac:picMk id="5" creationId="{855E0504-AAFE-40E8-A13C-CAF9015C6569}"/>
          </ac:picMkLst>
        </pc:picChg>
        <pc:picChg chg="add mod ord">
          <ac:chgData name="Eldert Grootenboer" userId="3fe8758b2c2b58d2" providerId="LiveId" clId="{D2B7933F-F0A0-4F75-A167-2C9B93280426}" dt="2020-02-20T13:25:19.660" v="551" actId="167"/>
          <ac:picMkLst>
            <pc:docMk/>
            <pc:sldMk cId="61814739" sldId="1980"/>
            <ac:picMk id="7" creationId="{933AC424-DBF1-47EF-B4E8-171D897C3623}"/>
          </ac:picMkLst>
        </pc:picChg>
        <pc:picChg chg="del">
          <ac:chgData name="Eldert Grootenboer" userId="3fe8758b2c2b58d2" providerId="LiveId" clId="{D2B7933F-F0A0-4F75-A167-2C9B93280426}" dt="2020-02-15T14:03:19.965" v="359" actId="478"/>
          <ac:picMkLst>
            <pc:docMk/>
            <pc:sldMk cId="61814739" sldId="1980"/>
            <ac:picMk id="7" creationId="{EACE5D23-662C-4645-B280-51EF7AEC4906}"/>
          </ac:picMkLst>
        </pc:picChg>
        <pc:picChg chg="add del">
          <ac:chgData name="Eldert Grootenboer" userId="3fe8758b2c2b58d2" providerId="LiveId" clId="{D2B7933F-F0A0-4F75-A167-2C9B93280426}" dt="2020-02-21T12:19:56.115" v="739"/>
          <ac:picMkLst>
            <pc:docMk/>
            <pc:sldMk cId="61814739" sldId="1980"/>
            <ac:picMk id="1026" creationId="{7D605564-70FC-4A11-9471-CF315CE4B2B9}"/>
          </ac:picMkLst>
        </pc:picChg>
      </pc:sldChg>
      <pc:sldChg chg="addSp modSp del mod setBg modClrScheme setClrOvrMap modShow chgLayout">
        <pc:chgData name="Eldert Grootenboer" userId="3fe8758b2c2b58d2" providerId="LiveId" clId="{D2B7933F-F0A0-4F75-A167-2C9B93280426}" dt="2020-02-23T12:54:45.196" v="753" actId="47"/>
        <pc:sldMkLst>
          <pc:docMk/>
          <pc:sldMk cId="166994071" sldId="1981"/>
        </pc:sldMkLst>
        <pc:spChg chg="mod">
          <ac:chgData name="Eldert Grootenboer" userId="3fe8758b2c2b58d2" providerId="LiveId" clId="{D2B7933F-F0A0-4F75-A167-2C9B93280426}" dt="2020-02-15T14:16:38.099" v="474" actId="27636"/>
          <ac:spMkLst>
            <pc:docMk/>
            <pc:sldMk cId="166994071" sldId="1981"/>
            <ac:spMk id="4" creationId="{00000000-0000-0000-0000-000000000000}"/>
          </ac:spMkLst>
        </pc:spChg>
        <pc:spChg chg="add mod">
          <ac:chgData name="Eldert Grootenboer" userId="3fe8758b2c2b58d2" providerId="LiveId" clId="{D2B7933F-F0A0-4F75-A167-2C9B93280426}" dt="2020-02-15T13:30:49.072" v="109" actId="26606"/>
          <ac:spMkLst>
            <pc:docMk/>
            <pc:sldMk cId="166994071" sldId="1981"/>
            <ac:spMk id="10" creationId="{13B19D17-D59B-405F-8C2C-4A50FE08BEB3}"/>
          </ac:spMkLst>
        </pc:spChg>
        <pc:picChg chg="mod">
          <ac:chgData name="Eldert Grootenboer" userId="3fe8758b2c2b58d2" providerId="LiveId" clId="{D2B7933F-F0A0-4F75-A167-2C9B93280426}" dt="2020-02-15T13:44:42.164" v="217" actId="108"/>
          <ac:picMkLst>
            <pc:docMk/>
            <pc:sldMk cId="166994071" sldId="1981"/>
            <ac:picMk id="5" creationId="{51840F43-2CAB-4970-AFE6-7F451C55D956}"/>
          </ac:picMkLst>
        </pc:picChg>
      </pc:sldChg>
      <pc:sldChg chg="addSp delSp modSp mod setBg modClrScheme modAnim chgLayout">
        <pc:chgData name="Eldert Grootenboer" userId="3fe8758b2c2b58d2" providerId="LiveId" clId="{D2B7933F-F0A0-4F75-A167-2C9B93280426}" dt="2020-02-24T09:27:43.121" v="788"/>
        <pc:sldMkLst>
          <pc:docMk/>
          <pc:sldMk cId="4037516589" sldId="1983"/>
        </pc:sldMkLst>
        <pc:spChg chg="add del mod">
          <ac:chgData name="Eldert Grootenboer" userId="3fe8758b2c2b58d2" providerId="LiveId" clId="{D2B7933F-F0A0-4F75-A167-2C9B93280426}" dt="2020-02-15T13:22:22.188" v="57"/>
          <ac:spMkLst>
            <pc:docMk/>
            <pc:sldMk cId="4037516589" sldId="1983"/>
            <ac:spMk id="2" creationId="{F7B6E408-9236-49B8-B0E8-FDBDA37640AC}"/>
          </ac:spMkLst>
        </pc:spChg>
        <pc:spChg chg="mod">
          <ac:chgData name="Eldert Grootenboer" userId="3fe8758b2c2b58d2" providerId="LiveId" clId="{D2B7933F-F0A0-4F75-A167-2C9B93280426}" dt="2020-02-15T13:22:56.419" v="61" actId="26606"/>
          <ac:spMkLst>
            <pc:docMk/>
            <pc:sldMk cId="4037516589" sldId="1983"/>
            <ac:spMk id="4" creationId="{82379A0F-7CC2-43E4-80BE-5A5C9F6B599A}"/>
          </ac:spMkLst>
        </pc:spChg>
        <pc:spChg chg="mod">
          <ac:chgData name="Eldert Grootenboer" userId="3fe8758b2c2b58d2" providerId="LiveId" clId="{D2B7933F-F0A0-4F75-A167-2C9B93280426}" dt="2020-02-24T09:27:20.698" v="786" actId="21"/>
          <ac:spMkLst>
            <pc:docMk/>
            <pc:sldMk cId="4037516589" sldId="1983"/>
            <ac:spMk id="5" creationId="{C50513D2-A053-42F9-9BCA-DE0DC2DB0BC8}"/>
          </ac:spMkLst>
        </pc:spChg>
        <pc:spChg chg="add del mod">
          <ac:chgData name="Eldert Grootenboer" userId="3fe8758b2c2b58d2" providerId="LiveId" clId="{D2B7933F-F0A0-4F75-A167-2C9B93280426}" dt="2020-02-15T13:22:22.188" v="57"/>
          <ac:spMkLst>
            <pc:docMk/>
            <pc:sldMk cId="4037516589" sldId="1983"/>
            <ac:spMk id="6" creationId="{B7E1FE49-DFDC-445F-B357-DAC3F6767BEE}"/>
          </ac:spMkLst>
        </pc:spChg>
        <pc:spChg chg="add del mod">
          <ac:chgData name="Eldert Grootenboer" userId="3fe8758b2c2b58d2" providerId="LiveId" clId="{D2B7933F-F0A0-4F75-A167-2C9B93280426}" dt="2020-02-15T13:22:40.754" v="58"/>
          <ac:spMkLst>
            <pc:docMk/>
            <pc:sldMk cId="4037516589" sldId="1983"/>
            <ac:spMk id="7" creationId="{4E57FC20-CC45-4917-B23A-53DB39743433}"/>
          </ac:spMkLst>
        </pc:spChg>
        <pc:spChg chg="add del mod">
          <ac:chgData name="Eldert Grootenboer" userId="3fe8758b2c2b58d2" providerId="LiveId" clId="{D2B7933F-F0A0-4F75-A167-2C9B93280426}" dt="2020-02-15T13:22:40.754" v="58"/>
          <ac:spMkLst>
            <pc:docMk/>
            <pc:sldMk cId="4037516589" sldId="1983"/>
            <ac:spMk id="8" creationId="{EBE75EED-1A13-492C-B618-8B1A31553C9C}"/>
          </ac:spMkLst>
        </pc:spChg>
        <pc:spChg chg="add del mod">
          <ac:chgData name="Eldert Grootenboer" userId="3fe8758b2c2b58d2" providerId="LiveId" clId="{D2B7933F-F0A0-4F75-A167-2C9B93280426}" dt="2020-02-15T13:25:12.771" v="69"/>
          <ac:spMkLst>
            <pc:docMk/>
            <pc:sldMk cId="4037516589" sldId="1983"/>
            <ac:spMk id="9" creationId="{146E2E38-88A9-43B6-AAD3-A27D53DC8590}"/>
          </ac:spMkLst>
        </pc:spChg>
        <pc:spChg chg="add del mod">
          <ac:chgData name="Eldert Grootenboer" userId="3fe8758b2c2b58d2" providerId="LiveId" clId="{D2B7933F-F0A0-4F75-A167-2C9B93280426}" dt="2020-02-15T13:53:23.097" v="289"/>
          <ac:spMkLst>
            <pc:docMk/>
            <pc:sldMk cId="4037516589" sldId="1983"/>
            <ac:spMk id="10" creationId="{C9AA278B-700E-476C-9AFA-9FB4CD3D5F17}"/>
          </ac:spMkLst>
        </pc:spChg>
        <pc:spChg chg="add del mod">
          <ac:chgData name="Eldert Grootenboer" userId="3fe8758b2c2b58d2" providerId="LiveId" clId="{D2B7933F-F0A0-4F75-A167-2C9B93280426}" dt="2020-02-15T13:53:23.097" v="289"/>
          <ac:spMkLst>
            <pc:docMk/>
            <pc:sldMk cId="4037516589" sldId="1983"/>
            <ac:spMk id="11" creationId="{A0C8C450-5F35-4ED2-AC75-507BE35D75E0}"/>
          </ac:spMkLst>
        </pc:spChg>
        <pc:spChg chg="add del mod">
          <ac:chgData name="Eldert Grootenboer" userId="3fe8758b2c2b58d2" providerId="LiveId" clId="{D2B7933F-F0A0-4F75-A167-2C9B93280426}" dt="2020-02-15T13:53:25.513" v="290" actId="478"/>
          <ac:spMkLst>
            <pc:docMk/>
            <pc:sldMk cId="4037516589" sldId="1983"/>
            <ac:spMk id="12" creationId="{1C1FA768-E113-46F2-ABAB-D081AA371E57}"/>
          </ac:spMkLst>
        </pc:spChg>
        <pc:picChg chg="mod ord">
          <ac:chgData name="Eldert Grootenboer" userId="3fe8758b2c2b58d2" providerId="LiveId" clId="{D2B7933F-F0A0-4F75-A167-2C9B93280426}" dt="2020-02-15T13:46:18.388" v="237" actId="108"/>
          <ac:picMkLst>
            <pc:docMk/>
            <pc:sldMk cId="4037516589" sldId="1983"/>
            <ac:picMk id="3" creationId="{FCD5D5C1-E3D0-4D0C-8572-30479C818DE4}"/>
          </ac:picMkLst>
        </pc:picChg>
      </pc:sldChg>
      <pc:sldChg chg="add del">
        <pc:chgData name="Eldert Grootenboer" userId="3fe8758b2c2b58d2" providerId="LiveId" clId="{D2B7933F-F0A0-4F75-A167-2C9B93280426}" dt="2020-02-15T13:37:22.605" v="164" actId="18676"/>
        <pc:sldMkLst>
          <pc:docMk/>
          <pc:sldMk cId="1362034717" sldId="1984"/>
        </pc:sldMkLst>
      </pc:sldChg>
      <pc:sldChg chg="add del">
        <pc:chgData name="Eldert Grootenboer" userId="3fe8758b2c2b58d2" providerId="LiveId" clId="{D2B7933F-F0A0-4F75-A167-2C9B93280426}" dt="2020-02-15T13:37:22.605" v="164" actId="18676"/>
        <pc:sldMkLst>
          <pc:docMk/>
          <pc:sldMk cId="2819639297" sldId="1985"/>
        </pc:sldMkLst>
      </pc:sldChg>
      <pc:sldChg chg="add del">
        <pc:chgData name="Eldert Grootenboer" userId="3fe8758b2c2b58d2" providerId="LiveId" clId="{D2B7933F-F0A0-4F75-A167-2C9B93280426}" dt="2020-02-15T13:37:22.605" v="164" actId="18676"/>
        <pc:sldMkLst>
          <pc:docMk/>
          <pc:sldMk cId="1311242316" sldId="1986"/>
        </pc:sldMkLst>
      </pc:sldChg>
      <pc:sldChg chg="add del">
        <pc:chgData name="Eldert Grootenboer" userId="3fe8758b2c2b58d2" providerId="LiveId" clId="{D2B7933F-F0A0-4F75-A167-2C9B93280426}" dt="2020-02-15T13:37:22.605" v="164" actId="18676"/>
        <pc:sldMkLst>
          <pc:docMk/>
          <pc:sldMk cId="1791884333" sldId="1987"/>
        </pc:sldMkLst>
      </pc:sldChg>
      <pc:sldChg chg="add del">
        <pc:chgData name="Eldert Grootenboer" userId="3fe8758b2c2b58d2" providerId="LiveId" clId="{D2B7933F-F0A0-4F75-A167-2C9B93280426}" dt="2020-02-15T13:37:22.605" v="164" actId="18676"/>
        <pc:sldMkLst>
          <pc:docMk/>
          <pc:sldMk cId="2279267672" sldId="1989"/>
        </pc:sldMkLst>
      </pc:sldChg>
      <pc:sldMasterChg chg="setBg modSldLayout">
        <pc:chgData name="Eldert Grootenboer" userId="3fe8758b2c2b58d2" providerId="LiveId" clId="{D2B7933F-F0A0-4F75-A167-2C9B93280426}" dt="2020-02-15T13:14:52.609" v="30"/>
        <pc:sldMasterMkLst>
          <pc:docMk/>
          <pc:sldMasterMk cId="1044987156" sldId="2147483660"/>
        </pc:sldMasterMkLst>
        <pc:sldLayoutChg chg="setBg">
          <pc:chgData name="Eldert Grootenboer" userId="3fe8758b2c2b58d2" providerId="LiveId" clId="{D2B7933F-F0A0-4F75-A167-2C9B93280426}" dt="2020-02-15T13:14:52.609" v="30"/>
          <pc:sldLayoutMkLst>
            <pc:docMk/>
            <pc:sldMasterMk cId="1044987156" sldId="2147483660"/>
            <pc:sldLayoutMk cId="246821177" sldId="2147483661"/>
          </pc:sldLayoutMkLst>
        </pc:sldLayoutChg>
        <pc:sldLayoutChg chg="setBg">
          <pc:chgData name="Eldert Grootenboer" userId="3fe8758b2c2b58d2" providerId="LiveId" clId="{D2B7933F-F0A0-4F75-A167-2C9B93280426}" dt="2020-02-15T13:14:52.609" v="30"/>
          <pc:sldLayoutMkLst>
            <pc:docMk/>
            <pc:sldMasterMk cId="1044987156" sldId="2147483660"/>
            <pc:sldLayoutMk cId="2448399492" sldId="2147483662"/>
          </pc:sldLayoutMkLst>
        </pc:sldLayoutChg>
        <pc:sldLayoutChg chg="setBg">
          <pc:chgData name="Eldert Grootenboer" userId="3fe8758b2c2b58d2" providerId="LiveId" clId="{D2B7933F-F0A0-4F75-A167-2C9B93280426}" dt="2020-02-15T13:14:52.609" v="30"/>
          <pc:sldLayoutMkLst>
            <pc:docMk/>
            <pc:sldMasterMk cId="1044987156" sldId="2147483660"/>
            <pc:sldLayoutMk cId="3126317243" sldId="2147483663"/>
          </pc:sldLayoutMkLst>
        </pc:sldLayoutChg>
        <pc:sldLayoutChg chg="setBg">
          <pc:chgData name="Eldert Grootenboer" userId="3fe8758b2c2b58d2" providerId="LiveId" clId="{D2B7933F-F0A0-4F75-A167-2C9B93280426}" dt="2020-02-15T13:14:52.609" v="30"/>
          <pc:sldLayoutMkLst>
            <pc:docMk/>
            <pc:sldMasterMk cId="1044987156" sldId="2147483660"/>
            <pc:sldLayoutMk cId="3865502303" sldId="2147483664"/>
          </pc:sldLayoutMkLst>
        </pc:sldLayoutChg>
        <pc:sldLayoutChg chg="setBg">
          <pc:chgData name="Eldert Grootenboer" userId="3fe8758b2c2b58d2" providerId="LiveId" clId="{D2B7933F-F0A0-4F75-A167-2C9B93280426}" dt="2020-02-15T13:14:52.609" v="30"/>
          <pc:sldLayoutMkLst>
            <pc:docMk/>
            <pc:sldMasterMk cId="1044987156" sldId="2147483660"/>
            <pc:sldLayoutMk cId="2975042941" sldId="2147483665"/>
          </pc:sldLayoutMkLst>
        </pc:sldLayoutChg>
        <pc:sldLayoutChg chg="setBg">
          <pc:chgData name="Eldert Grootenboer" userId="3fe8758b2c2b58d2" providerId="LiveId" clId="{D2B7933F-F0A0-4F75-A167-2C9B93280426}" dt="2020-02-15T13:14:52.609" v="30"/>
          <pc:sldLayoutMkLst>
            <pc:docMk/>
            <pc:sldMasterMk cId="1044987156" sldId="2147483660"/>
            <pc:sldLayoutMk cId="3794564451" sldId="2147483666"/>
          </pc:sldLayoutMkLst>
        </pc:sldLayoutChg>
        <pc:sldLayoutChg chg="setBg">
          <pc:chgData name="Eldert Grootenboer" userId="3fe8758b2c2b58d2" providerId="LiveId" clId="{D2B7933F-F0A0-4F75-A167-2C9B93280426}" dt="2020-02-15T13:14:52.609" v="30"/>
          <pc:sldLayoutMkLst>
            <pc:docMk/>
            <pc:sldMasterMk cId="1044987156" sldId="2147483660"/>
            <pc:sldLayoutMk cId="4254971431" sldId="2147483667"/>
          </pc:sldLayoutMkLst>
        </pc:sldLayoutChg>
        <pc:sldLayoutChg chg="setBg">
          <pc:chgData name="Eldert Grootenboer" userId="3fe8758b2c2b58d2" providerId="LiveId" clId="{D2B7933F-F0A0-4F75-A167-2C9B93280426}" dt="2020-02-15T13:14:52.609" v="30"/>
          <pc:sldLayoutMkLst>
            <pc:docMk/>
            <pc:sldMasterMk cId="1044987156" sldId="2147483660"/>
            <pc:sldLayoutMk cId="1491035940" sldId="2147483668"/>
          </pc:sldLayoutMkLst>
        </pc:sldLayoutChg>
        <pc:sldLayoutChg chg="setBg">
          <pc:chgData name="Eldert Grootenboer" userId="3fe8758b2c2b58d2" providerId="LiveId" clId="{D2B7933F-F0A0-4F75-A167-2C9B93280426}" dt="2020-02-15T13:14:52.609" v="30"/>
          <pc:sldLayoutMkLst>
            <pc:docMk/>
            <pc:sldMasterMk cId="1044987156" sldId="2147483660"/>
            <pc:sldLayoutMk cId="2588089168" sldId="2147483669"/>
          </pc:sldLayoutMkLst>
        </pc:sldLayoutChg>
        <pc:sldLayoutChg chg="setBg">
          <pc:chgData name="Eldert Grootenboer" userId="3fe8758b2c2b58d2" providerId="LiveId" clId="{D2B7933F-F0A0-4F75-A167-2C9B93280426}" dt="2020-02-15T13:14:52.609" v="30"/>
          <pc:sldLayoutMkLst>
            <pc:docMk/>
            <pc:sldMasterMk cId="1044987156" sldId="2147483660"/>
            <pc:sldLayoutMk cId="2686714836" sldId="2147483670"/>
          </pc:sldLayoutMkLst>
        </pc:sldLayoutChg>
        <pc:sldLayoutChg chg="setBg">
          <pc:chgData name="Eldert Grootenboer" userId="3fe8758b2c2b58d2" providerId="LiveId" clId="{D2B7933F-F0A0-4F75-A167-2C9B93280426}" dt="2020-02-15T13:14:52.609" v="30"/>
          <pc:sldLayoutMkLst>
            <pc:docMk/>
            <pc:sldMasterMk cId="1044987156" sldId="2147483660"/>
            <pc:sldLayoutMk cId="3569213633" sldId="2147483671"/>
          </pc:sldLayoutMkLst>
        </pc:sldLayoutChg>
        <pc:sldLayoutChg chg="setBg">
          <pc:chgData name="Eldert Grootenboer" userId="3fe8758b2c2b58d2" providerId="LiveId" clId="{D2B7933F-F0A0-4F75-A167-2C9B93280426}" dt="2020-02-15T13:14:52.609" v="30"/>
          <pc:sldLayoutMkLst>
            <pc:docMk/>
            <pc:sldMasterMk cId="1044987156" sldId="2147483660"/>
            <pc:sldLayoutMk cId="4071361794" sldId="2147483672"/>
          </pc:sldLayoutMkLst>
        </pc:sldLayoutChg>
        <pc:sldLayoutChg chg="setBg">
          <pc:chgData name="Eldert Grootenboer" userId="3fe8758b2c2b58d2" providerId="LiveId" clId="{D2B7933F-F0A0-4F75-A167-2C9B93280426}" dt="2020-02-15T13:14:52.609" v="30"/>
          <pc:sldLayoutMkLst>
            <pc:docMk/>
            <pc:sldMasterMk cId="1044987156" sldId="2147483660"/>
            <pc:sldLayoutMk cId="241865861" sldId="2147483673"/>
          </pc:sldLayoutMkLst>
        </pc:sldLayoutChg>
        <pc:sldLayoutChg chg="setBg">
          <pc:chgData name="Eldert Grootenboer" userId="3fe8758b2c2b58d2" providerId="LiveId" clId="{D2B7933F-F0A0-4F75-A167-2C9B93280426}" dt="2020-02-15T13:14:52.609" v="30"/>
          <pc:sldLayoutMkLst>
            <pc:docMk/>
            <pc:sldMasterMk cId="1044987156" sldId="2147483660"/>
            <pc:sldLayoutMk cId="3515975638" sldId="2147483674"/>
          </pc:sldLayoutMkLst>
        </pc:sldLayoutChg>
        <pc:sldLayoutChg chg="setBg">
          <pc:chgData name="Eldert Grootenboer" userId="3fe8758b2c2b58d2" providerId="LiveId" clId="{D2B7933F-F0A0-4F75-A167-2C9B93280426}" dt="2020-02-15T13:14:52.609" v="30"/>
          <pc:sldLayoutMkLst>
            <pc:docMk/>
            <pc:sldMasterMk cId="1044987156" sldId="2147483660"/>
            <pc:sldLayoutMk cId="3867835055" sldId="2147483675"/>
          </pc:sldLayoutMkLst>
        </pc:sldLayoutChg>
        <pc:sldLayoutChg chg="setBg">
          <pc:chgData name="Eldert Grootenboer" userId="3fe8758b2c2b58d2" providerId="LiveId" clId="{D2B7933F-F0A0-4F75-A167-2C9B93280426}" dt="2020-02-15T13:14:52.609" v="30"/>
          <pc:sldLayoutMkLst>
            <pc:docMk/>
            <pc:sldMasterMk cId="1044987156" sldId="2147483660"/>
            <pc:sldLayoutMk cId="723310737" sldId="2147483676"/>
          </pc:sldLayoutMkLst>
        </pc:sldLayoutChg>
        <pc:sldLayoutChg chg="setBg">
          <pc:chgData name="Eldert Grootenboer" userId="3fe8758b2c2b58d2" providerId="LiveId" clId="{D2B7933F-F0A0-4F75-A167-2C9B93280426}" dt="2020-02-15T13:14:52.609" v="30"/>
          <pc:sldLayoutMkLst>
            <pc:docMk/>
            <pc:sldMasterMk cId="1044987156" sldId="2147483660"/>
            <pc:sldLayoutMk cId="3042378130" sldId="2147483677"/>
          </pc:sldLayoutMkLst>
        </pc:sldLayoutChg>
        <pc:sldLayoutChg chg="setBg">
          <pc:chgData name="Eldert Grootenboer" userId="3fe8758b2c2b58d2" providerId="LiveId" clId="{D2B7933F-F0A0-4F75-A167-2C9B93280426}" dt="2020-02-15T13:14:52.609" v="30"/>
          <pc:sldLayoutMkLst>
            <pc:docMk/>
            <pc:sldMasterMk cId="1044987156" sldId="2147483660"/>
            <pc:sldLayoutMk cId="3059778554" sldId="2147483678"/>
          </pc:sldLayoutMkLst>
        </pc:sldLayoutChg>
        <pc:sldLayoutChg chg="setBg">
          <pc:chgData name="Eldert Grootenboer" userId="3fe8758b2c2b58d2" providerId="LiveId" clId="{D2B7933F-F0A0-4F75-A167-2C9B93280426}" dt="2020-02-15T13:14:52.609" v="30"/>
          <pc:sldLayoutMkLst>
            <pc:docMk/>
            <pc:sldMasterMk cId="1044987156" sldId="2147483660"/>
            <pc:sldLayoutMk cId="170472520" sldId="2147483679"/>
          </pc:sldLayoutMkLst>
        </pc:sldLayoutChg>
        <pc:sldLayoutChg chg="setBg">
          <pc:chgData name="Eldert Grootenboer" userId="3fe8758b2c2b58d2" providerId="LiveId" clId="{D2B7933F-F0A0-4F75-A167-2C9B93280426}" dt="2020-02-15T13:14:52.609" v="30"/>
          <pc:sldLayoutMkLst>
            <pc:docMk/>
            <pc:sldMasterMk cId="1044987156" sldId="2147483660"/>
            <pc:sldLayoutMk cId="2340825822" sldId="2147483680"/>
          </pc:sldLayoutMkLst>
        </pc:sldLayoutChg>
        <pc:sldLayoutChg chg="setBg">
          <pc:chgData name="Eldert Grootenboer" userId="3fe8758b2c2b58d2" providerId="LiveId" clId="{D2B7933F-F0A0-4F75-A167-2C9B93280426}" dt="2020-02-15T13:14:52.609" v="30"/>
          <pc:sldLayoutMkLst>
            <pc:docMk/>
            <pc:sldMasterMk cId="1044987156" sldId="2147483660"/>
            <pc:sldLayoutMk cId="1153202092" sldId="2147483707"/>
          </pc:sldLayoutMkLst>
        </pc:sldLayoutChg>
        <pc:sldLayoutChg chg="setBg">
          <pc:chgData name="Eldert Grootenboer" userId="3fe8758b2c2b58d2" providerId="LiveId" clId="{D2B7933F-F0A0-4F75-A167-2C9B93280426}" dt="2020-02-15T13:14:52.609" v="30"/>
          <pc:sldLayoutMkLst>
            <pc:docMk/>
            <pc:sldMasterMk cId="1044987156" sldId="2147483660"/>
            <pc:sldLayoutMk cId="3065160269" sldId="2147483708"/>
          </pc:sldLayoutMkLst>
        </pc:sldLayoutChg>
        <pc:sldLayoutChg chg="setBg">
          <pc:chgData name="Eldert Grootenboer" userId="3fe8758b2c2b58d2" providerId="LiveId" clId="{D2B7933F-F0A0-4F75-A167-2C9B93280426}" dt="2020-02-15T13:14:52.609" v="30"/>
          <pc:sldLayoutMkLst>
            <pc:docMk/>
            <pc:sldMasterMk cId="1044987156" sldId="2147483660"/>
            <pc:sldLayoutMk cId="2249498920" sldId="2147483709"/>
          </pc:sldLayoutMkLst>
        </pc:sldLayoutChg>
        <pc:sldLayoutChg chg="setBg">
          <pc:chgData name="Eldert Grootenboer" userId="3fe8758b2c2b58d2" providerId="LiveId" clId="{D2B7933F-F0A0-4F75-A167-2C9B93280426}" dt="2020-02-15T13:14:52.609" v="30"/>
          <pc:sldLayoutMkLst>
            <pc:docMk/>
            <pc:sldMasterMk cId="1044987156" sldId="2147483660"/>
            <pc:sldLayoutMk cId="428606429" sldId="2147483710"/>
          </pc:sldLayoutMkLst>
        </pc:sldLayoutChg>
        <pc:sldLayoutChg chg="setBg">
          <pc:chgData name="Eldert Grootenboer" userId="3fe8758b2c2b58d2" providerId="LiveId" clId="{D2B7933F-F0A0-4F75-A167-2C9B93280426}" dt="2020-02-15T13:14:52.609" v="30"/>
          <pc:sldLayoutMkLst>
            <pc:docMk/>
            <pc:sldMasterMk cId="1044987156" sldId="2147483660"/>
            <pc:sldLayoutMk cId="2203177642" sldId="2147483711"/>
          </pc:sldLayoutMkLst>
        </pc:sldLayoutChg>
      </pc:sldMasterChg>
      <pc:sldMasterChg chg="setBg delSldLayout modSldLayout">
        <pc:chgData name="Eldert Grootenboer" userId="3fe8758b2c2b58d2" providerId="LiveId" clId="{D2B7933F-F0A0-4F75-A167-2C9B93280426}" dt="2020-02-25T10:41:40.869" v="1040" actId="47"/>
        <pc:sldMasterMkLst>
          <pc:docMk/>
          <pc:sldMasterMk cId="863222570" sldId="2147483681"/>
        </pc:sldMasterMkLst>
        <pc:sldLayoutChg chg="setBg">
          <pc:chgData name="Eldert Grootenboer" userId="3fe8758b2c2b58d2" providerId="LiveId" clId="{D2B7933F-F0A0-4F75-A167-2C9B93280426}" dt="2020-02-15T13:14:52.609" v="30"/>
          <pc:sldLayoutMkLst>
            <pc:docMk/>
            <pc:sldMasterMk cId="863222570" sldId="2147483681"/>
            <pc:sldLayoutMk cId="829740008" sldId="2147483682"/>
          </pc:sldLayoutMkLst>
        </pc:sldLayoutChg>
        <pc:sldLayoutChg chg="setBg">
          <pc:chgData name="Eldert Grootenboer" userId="3fe8758b2c2b58d2" providerId="LiveId" clId="{D2B7933F-F0A0-4F75-A167-2C9B93280426}" dt="2020-02-15T13:14:52.609" v="30"/>
          <pc:sldLayoutMkLst>
            <pc:docMk/>
            <pc:sldMasterMk cId="863222570" sldId="2147483681"/>
            <pc:sldLayoutMk cId="2192436282" sldId="2147483683"/>
          </pc:sldLayoutMkLst>
        </pc:sldLayoutChg>
        <pc:sldLayoutChg chg="setBg">
          <pc:chgData name="Eldert Grootenboer" userId="3fe8758b2c2b58d2" providerId="LiveId" clId="{D2B7933F-F0A0-4F75-A167-2C9B93280426}" dt="2020-02-15T13:14:52.609" v="30"/>
          <pc:sldLayoutMkLst>
            <pc:docMk/>
            <pc:sldMasterMk cId="863222570" sldId="2147483681"/>
            <pc:sldLayoutMk cId="3678947503" sldId="2147483684"/>
          </pc:sldLayoutMkLst>
        </pc:sldLayoutChg>
        <pc:sldLayoutChg chg="setBg">
          <pc:chgData name="Eldert Grootenboer" userId="3fe8758b2c2b58d2" providerId="LiveId" clId="{D2B7933F-F0A0-4F75-A167-2C9B93280426}" dt="2020-02-15T13:14:52.609" v="30"/>
          <pc:sldLayoutMkLst>
            <pc:docMk/>
            <pc:sldMasterMk cId="863222570" sldId="2147483681"/>
            <pc:sldLayoutMk cId="2546602436" sldId="2147483685"/>
          </pc:sldLayoutMkLst>
        </pc:sldLayoutChg>
        <pc:sldLayoutChg chg="setBg">
          <pc:chgData name="Eldert Grootenboer" userId="3fe8758b2c2b58d2" providerId="LiveId" clId="{D2B7933F-F0A0-4F75-A167-2C9B93280426}" dt="2020-02-15T13:14:52.609" v="30"/>
          <pc:sldLayoutMkLst>
            <pc:docMk/>
            <pc:sldMasterMk cId="863222570" sldId="2147483681"/>
            <pc:sldLayoutMk cId="3093942392" sldId="2147483686"/>
          </pc:sldLayoutMkLst>
        </pc:sldLayoutChg>
        <pc:sldLayoutChg chg="setBg">
          <pc:chgData name="Eldert Grootenboer" userId="3fe8758b2c2b58d2" providerId="LiveId" clId="{D2B7933F-F0A0-4F75-A167-2C9B93280426}" dt="2020-02-15T13:14:52.609" v="30"/>
          <pc:sldLayoutMkLst>
            <pc:docMk/>
            <pc:sldMasterMk cId="863222570" sldId="2147483681"/>
            <pc:sldLayoutMk cId="3325005156" sldId="2147483687"/>
          </pc:sldLayoutMkLst>
        </pc:sldLayoutChg>
        <pc:sldLayoutChg chg="setBg">
          <pc:chgData name="Eldert Grootenboer" userId="3fe8758b2c2b58d2" providerId="LiveId" clId="{D2B7933F-F0A0-4F75-A167-2C9B93280426}" dt="2020-02-15T13:14:52.609" v="30"/>
          <pc:sldLayoutMkLst>
            <pc:docMk/>
            <pc:sldMasterMk cId="863222570" sldId="2147483681"/>
            <pc:sldLayoutMk cId="1189412574" sldId="2147483688"/>
          </pc:sldLayoutMkLst>
        </pc:sldLayoutChg>
        <pc:sldLayoutChg chg="setBg">
          <pc:chgData name="Eldert Grootenboer" userId="3fe8758b2c2b58d2" providerId="LiveId" clId="{D2B7933F-F0A0-4F75-A167-2C9B93280426}" dt="2020-02-15T13:14:52.609" v="30"/>
          <pc:sldLayoutMkLst>
            <pc:docMk/>
            <pc:sldMasterMk cId="863222570" sldId="2147483681"/>
            <pc:sldLayoutMk cId="2080383358" sldId="2147483689"/>
          </pc:sldLayoutMkLst>
        </pc:sldLayoutChg>
        <pc:sldLayoutChg chg="setBg">
          <pc:chgData name="Eldert Grootenboer" userId="3fe8758b2c2b58d2" providerId="LiveId" clId="{D2B7933F-F0A0-4F75-A167-2C9B93280426}" dt="2020-02-15T13:14:52.609" v="30"/>
          <pc:sldLayoutMkLst>
            <pc:docMk/>
            <pc:sldMasterMk cId="863222570" sldId="2147483681"/>
            <pc:sldLayoutMk cId="792832803" sldId="2147483690"/>
          </pc:sldLayoutMkLst>
        </pc:sldLayoutChg>
        <pc:sldLayoutChg chg="setBg">
          <pc:chgData name="Eldert Grootenboer" userId="3fe8758b2c2b58d2" providerId="LiveId" clId="{D2B7933F-F0A0-4F75-A167-2C9B93280426}" dt="2020-02-15T13:14:52.609" v="30"/>
          <pc:sldLayoutMkLst>
            <pc:docMk/>
            <pc:sldMasterMk cId="863222570" sldId="2147483681"/>
            <pc:sldLayoutMk cId="1728341412" sldId="2147483691"/>
          </pc:sldLayoutMkLst>
        </pc:sldLayoutChg>
        <pc:sldLayoutChg chg="setBg">
          <pc:chgData name="Eldert Grootenboer" userId="3fe8758b2c2b58d2" providerId="LiveId" clId="{D2B7933F-F0A0-4F75-A167-2C9B93280426}" dt="2020-02-15T13:14:52.609" v="30"/>
          <pc:sldLayoutMkLst>
            <pc:docMk/>
            <pc:sldMasterMk cId="863222570" sldId="2147483681"/>
            <pc:sldLayoutMk cId="401383300" sldId="2147483692"/>
          </pc:sldLayoutMkLst>
        </pc:sldLayoutChg>
        <pc:sldLayoutChg chg="setBg">
          <pc:chgData name="Eldert Grootenboer" userId="3fe8758b2c2b58d2" providerId="LiveId" clId="{D2B7933F-F0A0-4F75-A167-2C9B93280426}" dt="2020-02-15T13:14:52.609" v="30"/>
          <pc:sldLayoutMkLst>
            <pc:docMk/>
            <pc:sldMasterMk cId="863222570" sldId="2147483681"/>
            <pc:sldLayoutMk cId="1179165178" sldId="2147483693"/>
          </pc:sldLayoutMkLst>
        </pc:sldLayoutChg>
        <pc:sldLayoutChg chg="setBg">
          <pc:chgData name="Eldert Grootenboer" userId="3fe8758b2c2b58d2" providerId="LiveId" clId="{D2B7933F-F0A0-4F75-A167-2C9B93280426}" dt="2020-02-15T13:14:52.609" v="30"/>
          <pc:sldLayoutMkLst>
            <pc:docMk/>
            <pc:sldMasterMk cId="863222570" sldId="2147483681"/>
            <pc:sldLayoutMk cId="3270447777" sldId="2147483694"/>
          </pc:sldLayoutMkLst>
        </pc:sldLayoutChg>
        <pc:sldLayoutChg chg="setBg">
          <pc:chgData name="Eldert Grootenboer" userId="3fe8758b2c2b58d2" providerId="LiveId" clId="{D2B7933F-F0A0-4F75-A167-2C9B93280426}" dt="2020-02-15T13:14:52.609" v="30"/>
          <pc:sldLayoutMkLst>
            <pc:docMk/>
            <pc:sldMasterMk cId="863222570" sldId="2147483681"/>
            <pc:sldLayoutMk cId="3310955626" sldId="2147483695"/>
          </pc:sldLayoutMkLst>
        </pc:sldLayoutChg>
        <pc:sldLayoutChg chg="setBg">
          <pc:chgData name="Eldert Grootenboer" userId="3fe8758b2c2b58d2" providerId="LiveId" clId="{D2B7933F-F0A0-4F75-A167-2C9B93280426}" dt="2020-02-15T13:14:52.609" v="30"/>
          <pc:sldLayoutMkLst>
            <pc:docMk/>
            <pc:sldMasterMk cId="863222570" sldId="2147483681"/>
            <pc:sldLayoutMk cId="706673978" sldId="2147483696"/>
          </pc:sldLayoutMkLst>
        </pc:sldLayoutChg>
        <pc:sldLayoutChg chg="setBg">
          <pc:chgData name="Eldert Grootenboer" userId="3fe8758b2c2b58d2" providerId="LiveId" clId="{D2B7933F-F0A0-4F75-A167-2C9B93280426}" dt="2020-02-15T13:14:52.609" v="30"/>
          <pc:sldLayoutMkLst>
            <pc:docMk/>
            <pc:sldMasterMk cId="863222570" sldId="2147483681"/>
            <pc:sldLayoutMk cId="840340214" sldId="2147483697"/>
          </pc:sldLayoutMkLst>
        </pc:sldLayoutChg>
        <pc:sldLayoutChg chg="setBg">
          <pc:chgData name="Eldert Grootenboer" userId="3fe8758b2c2b58d2" providerId="LiveId" clId="{D2B7933F-F0A0-4F75-A167-2C9B93280426}" dt="2020-02-15T13:14:52.609" v="30"/>
          <pc:sldLayoutMkLst>
            <pc:docMk/>
            <pc:sldMasterMk cId="863222570" sldId="2147483681"/>
            <pc:sldLayoutMk cId="1274347925" sldId="2147483698"/>
          </pc:sldLayoutMkLst>
        </pc:sldLayoutChg>
        <pc:sldLayoutChg chg="setBg">
          <pc:chgData name="Eldert Grootenboer" userId="3fe8758b2c2b58d2" providerId="LiveId" clId="{D2B7933F-F0A0-4F75-A167-2C9B93280426}" dt="2020-02-15T13:14:52.609" v="30"/>
          <pc:sldLayoutMkLst>
            <pc:docMk/>
            <pc:sldMasterMk cId="863222570" sldId="2147483681"/>
            <pc:sldLayoutMk cId="309926911" sldId="2147483699"/>
          </pc:sldLayoutMkLst>
        </pc:sldLayoutChg>
        <pc:sldLayoutChg chg="setBg">
          <pc:chgData name="Eldert Grootenboer" userId="3fe8758b2c2b58d2" providerId="LiveId" clId="{D2B7933F-F0A0-4F75-A167-2C9B93280426}" dt="2020-02-15T13:14:52.609" v="30"/>
          <pc:sldLayoutMkLst>
            <pc:docMk/>
            <pc:sldMasterMk cId="863222570" sldId="2147483681"/>
            <pc:sldLayoutMk cId="3427937708" sldId="2147483700"/>
          </pc:sldLayoutMkLst>
        </pc:sldLayoutChg>
        <pc:sldLayoutChg chg="setBg">
          <pc:chgData name="Eldert Grootenboer" userId="3fe8758b2c2b58d2" providerId="LiveId" clId="{D2B7933F-F0A0-4F75-A167-2C9B93280426}" dt="2020-02-15T13:14:52.609" v="30"/>
          <pc:sldLayoutMkLst>
            <pc:docMk/>
            <pc:sldMasterMk cId="863222570" sldId="2147483681"/>
            <pc:sldLayoutMk cId="189939044" sldId="2147483701"/>
          </pc:sldLayoutMkLst>
        </pc:sldLayoutChg>
        <pc:sldLayoutChg chg="setBg">
          <pc:chgData name="Eldert Grootenboer" userId="3fe8758b2c2b58d2" providerId="LiveId" clId="{D2B7933F-F0A0-4F75-A167-2C9B93280426}" dt="2020-02-15T13:14:52.609" v="30"/>
          <pc:sldLayoutMkLst>
            <pc:docMk/>
            <pc:sldMasterMk cId="863222570" sldId="2147483681"/>
            <pc:sldLayoutMk cId="1659710700" sldId="2147483702"/>
          </pc:sldLayoutMkLst>
        </pc:sldLayoutChg>
        <pc:sldLayoutChg chg="del setBg">
          <pc:chgData name="Eldert Grootenboer" userId="3fe8758b2c2b58d2" providerId="LiveId" clId="{D2B7933F-F0A0-4F75-A167-2C9B93280426}" dt="2020-02-25T10:41:40.869" v="1040" actId="47"/>
          <pc:sldLayoutMkLst>
            <pc:docMk/>
            <pc:sldMasterMk cId="863222570" sldId="2147483681"/>
            <pc:sldLayoutMk cId="1052165530" sldId="2147483704"/>
          </pc:sldLayoutMkLst>
        </pc:sldLayoutChg>
        <pc:sldLayoutChg chg="setBg">
          <pc:chgData name="Eldert Grootenboer" userId="3fe8758b2c2b58d2" providerId="LiveId" clId="{D2B7933F-F0A0-4F75-A167-2C9B93280426}" dt="2020-02-15T13:14:52.609" v="30"/>
          <pc:sldLayoutMkLst>
            <pc:docMk/>
            <pc:sldMasterMk cId="863222570" sldId="2147483681"/>
            <pc:sldLayoutMk cId="2186002258" sldId="2147483706"/>
          </pc:sldLayoutMkLst>
        </pc:sldLayoutChg>
      </pc:sldMasterChg>
      <pc:sldMasterChg chg="setBg modSldLayout">
        <pc:chgData name="Eldert Grootenboer" userId="3fe8758b2c2b58d2" providerId="LiveId" clId="{D2B7933F-F0A0-4F75-A167-2C9B93280426}" dt="2020-02-15T13:14:52.609" v="30"/>
        <pc:sldMasterMkLst>
          <pc:docMk/>
          <pc:sldMasterMk cId="568314353" sldId="2147483712"/>
        </pc:sldMasterMkLst>
        <pc:sldLayoutChg chg="setBg">
          <pc:chgData name="Eldert Grootenboer" userId="3fe8758b2c2b58d2" providerId="LiveId" clId="{D2B7933F-F0A0-4F75-A167-2C9B93280426}" dt="2020-02-15T13:14:52.609" v="30"/>
          <pc:sldLayoutMkLst>
            <pc:docMk/>
            <pc:sldMasterMk cId="568314353" sldId="2147483712"/>
            <pc:sldLayoutMk cId="1038348035" sldId="2147483713"/>
          </pc:sldLayoutMkLst>
        </pc:sldLayoutChg>
        <pc:sldLayoutChg chg="setBg">
          <pc:chgData name="Eldert Grootenboer" userId="3fe8758b2c2b58d2" providerId="LiveId" clId="{D2B7933F-F0A0-4F75-A167-2C9B93280426}" dt="2020-02-15T13:14:52.609" v="30"/>
          <pc:sldLayoutMkLst>
            <pc:docMk/>
            <pc:sldMasterMk cId="568314353" sldId="2147483712"/>
            <pc:sldLayoutMk cId="870653737" sldId="2147483714"/>
          </pc:sldLayoutMkLst>
        </pc:sldLayoutChg>
        <pc:sldLayoutChg chg="setBg">
          <pc:chgData name="Eldert Grootenboer" userId="3fe8758b2c2b58d2" providerId="LiveId" clId="{D2B7933F-F0A0-4F75-A167-2C9B93280426}" dt="2020-02-15T13:14:52.609" v="30"/>
          <pc:sldLayoutMkLst>
            <pc:docMk/>
            <pc:sldMasterMk cId="568314353" sldId="2147483712"/>
            <pc:sldLayoutMk cId="1728676840" sldId="2147483715"/>
          </pc:sldLayoutMkLst>
        </pc:sldLayoutChg>
        <pc:sldLayoutChg chg="setBg">
          <pc:chgData name="Eldert Grootenboer" userId="3fe8758b2c2b58d2" providerId="LiveId" clId="{D2B7933F-F0A0-4F75-A167-2C9B93280426}" dt="2020-02-15T13:14:52.609" v="30"/>
          <pc:sldLayoutMkLst>
            <pc:docMk/>
            <pc:sldMasterMk cId="568314353" sldId="2147483712"/>
            <pc:sldLayoutMk cId="2101439513" sldId="2147483716"/>
          </pc:sldLayoutMkLst>
        </pc:sldLayoutChg>
        <pc:sldLayoutChg chg="setBg">
          <pc:chgData name="Eldert Grootenboer" userId="3fe8758b2c2b58d2" providerId="LiveId" clId="{D2B7933F-F0A0-4F75-A167-2C9B93280426}" dt="2020-02-15T13:14:52.609" v="30"/>
          <pc:sldLayoutMkLst>
            <pc:docMk/>
            <pc:sldMasterMk cId="568314353" sldId="2147483712"/>
            <pc:sldLayoutMk cId="944146093" sldId="2147483717"/>
          </pc:sldLayoutMkLst>
        </pc:sldLayoutChg>
        <pc:sldLayoutChg chg="setBg">
          <pc:chgData name="Eldert Grootenboer" userId="3fe8758b2c2b58d2" providerId="LiveId" clId="{D2B7933F-F0A0-4F75-A167-2C9B93280426}" dt="2020-02-15T13:14:52.609" v="30"/>
          <pc:sldLayoutMkLst>
            <pc:docMk/>
            <pc:sldMasterMk cId="568314353" sldId="2147483712"/>
            <pc:sldLayoutMk cId="4233483312" sldId="2147483718"/>
          </pc:sldLayoutMkLst>
        </pc:sldLayoutChg>
      </pc:sldMasterChg>
      <pc:sldMasterChg chg="addSp setBg modSldLayout">
        <pc:chgData name="Eldert Grootenboer" userId="3fe8758b2c2b58d2" providerId="LiveId" clId="{D2B7933F-F0A0-4F75-A167-2C9B93280426}" dt="2020-02-15T13:13:38.359" v="22"/>
        <pc:sldMasterMkLst>
          <pc:docMk/>
          <pc:sldMasterMk cId="156267385" sldId="2147483719"/>
        </pc:sldMasterMkLst>
        <pc:grpChg chg="add">
          <ac:chgData name="Eldert Grootenboer" userId="3fe8758b2c2b58d2" providerId="LiveId" clId="{D2B7933F-F0A0-4F75-A167-2C9B93280426}" dt="2020-02-15T13:11:58.779" v="2"/>
          <ac:grpSpMkLst>
            <pc:docMk/>
            <pc:sldMasterMk cId="156267385" sldId="2147483719"/>
            <ac:grpSpMk id="49" creationId="{0C86758A-3806-4A9C-9ECC-44D28F404BB3}"/>
          </ac:grpSpMkLst>
        </pc:grpChg>
        <pc:sldLayoutChg chg="setBg">
          <pc:chgData name="Eldert Grootenboer" userId="3fe8758b2c2b58d2" providerId="LiveId" clId="{D2B7933F-F0A0-4F75-A167-2C9B93280426}" dt="2020-02-15T13:13:01.228" v="14"/>
          <pc:sldLayoutMkLst>
            <pc:docMk/>
            <pc:sldMasterMk cId="156267385" sldId="2147483719"/>
            <pc:sldLayoutMk cId="1766575415" sldId="2147483720"/>
          </pc:sldLayoutMkLst>
        </pc:sldLayoutChg>
        <pc:sldLayoutChg chg="addSp setBg">
          <pc:chgData name="Eldert Grootenboer" userId="3fe8758b2c2b58d2" providerId="LiveId" clId="{D2B7933F-F0A0-4F75-A167-2C9B93280426}" dt="2020-02-15T13:13:38.359" v="22"/>
          <pc:sldLayoutMkLst>
            <pc:docMk/>
            <pc:sldMasterMk cId="156267385" sldId="2147483719"/>
            <pc:sldLayoutMk cId="1036476888" sldId="2147483721"/>
          </pc:sldLayoutMkLst>
          <pc:spChg chg="add">
            <ac:chgData name="Eldert Grootenboer" userId="3fe8758b2c2b58d2" providerId="LiveId" clId="{D2B7933F-F0A0-4F75-A167-2C9B93280426}" dt="2020-02-15T13:11:58.779" v="2"/>
            <ac:spMkLst>
              <pc:docMk/>
              <pc:sldMasterMk cId="156267385" sldId="2147483719"/>
              <pc:sldLayoutMk cId="1036476888" sldId="2147483721"/>
              <ac:spMk id="7" creationId="{6DBA34CD-B5B1-4000-90D0-BC3038721560}"/>
            </ac:spMkLst>
          </pc:spChg>
          <pc:picChg chg="add">
            <ac:chgData name="Eldert Grootenboer" userId="3fe8758b2c2b58d2" providerId="LiveId" clId="{D2B7933F-F0A0-4F75-A167-2C9B93280426}" dt="2020-02-15T13:11:58.779" v="2"/>
            <ac:picMkLst>
              <pc:docMk/>
              <pc:sldMasterMk cId="156267385" sldId="2147483719"/>
              <pc:sldLayoutMk cId="1036476888" sldId="2147483721"/>
              <ac:picMk id="8" creationId="{BB374FF4-48C1-4E7C-A4BE-C771A010D018}"/>
            </ac:picMkLst>
          </pc:picChg>
          <pc:picChg chg="add">
            <ac:chgData name="Eldert Grootenboer" userId="3fe8758b2c2b58d2" providerId="LiveId" clId="{D2B7933F-F0A0-4F75-A167-2C9B93280426}" dt="2020-02-15T13:11:58.779" v="2"/>
            <ac:picMkLst>
              <pc:docMk/>
              <pc:sldMasterMk cId="156267385" sldId="2147483719"/>
              <pc:sldLayoutMk cId="1036476888" sldId="2147483721"/>
              <ac:picMk id="10" creationId="{FFC9F474-891A-405B-BF5B-CED0CB168B44}"/>
            </ac:picMkLst>
          </pc:picChg>
        </pc:sldLayoutChg>
        <pc:sldLayoutChg chg="setBg">
          <pc:chgData name="Eldert Grootenboer" userId="3fe8758b2c2b58d2" providerId="LiveId" clId="{D2B7933F-F0A0-4F75-A167-2C9B93280426}" dt="2020-02-15T13:13:38.359" v="22"/>
          <pc:sldLayoutMkLst>
            <pc:docMk/>
            <pc:sldMasterMk cId="156267385" sldId="2147483719"/>
            <pc:sldLayoutMk cId="295825326" sldId="2147483722"/>
          </pc:sldLayoutMkLst>
        </pc:sldLayoutChg>
        <pc:sldLayoutChg chg="setBg">
          <pc:chgData name="Eldert Grootenboer" userId="3fe8758b2c2b58d2" providerId="LiveId" clId="{D2B7933F-F0A0-4F75-A167-2C9B93280426}" dt="2020-02-15T13:13:38.359" v="22"/>
          <pc:sldLayoutMkLst>
            <pc:docMk/>
            <pc:sldMasterMk cId="156267385" sldId="2147483719"/>
            <pc:sldLayoutMk cId="2657028982" sldId="2147483723"/>
          </pc:sldLayoutMkLst>
        </pc:sldLayoutChg>
        <pc:sldLayoutChg chg="setBg">
          <pc:chgData name="Eldert Grootenboer" userId="3fe8758b2c2b58d2" providerId="LiveId" clId="{D2B7933F-F0A0-4F75-A167-2C9B93280426}" dt="2020-02-15T13:13:01.228" v="14"/>
          <pc:sldLayoutMkLst>
            <pc:docMk/>
            <pc:sldMasterMk cId="156267385" sldId="2147483719"/>
            <pc:sldLayoutMk cId="1994038131" sldId="2147483724"/>
          </pc:sldLayoutMkLst>
        </pc:sldLayoutChg>
        <pc:sldLayoutChg chg="setBg">
          <pc:chgData name="Eldert Grootenboer" userId="3fe8758b2c2b58d2" providerId="LiveId" clId="{D2B7933F-F0A0-4F75-A167-2C9B93280426}" dt="2020-02-15T13:13:01.228" v="14"/>
          <pc:sldLayoutMkLst>
            <pc:docMk/>
            <pc:sldMasterMk cId="156267385" sldId="2147483719"/>
            <pc:sldLayoutMk cId="1466138262" sldId="2147483725"/>
          </pc:sldLayoutMkLst>
        </pc:sldLayoutChg>
        <pc:sldLayoutChg chg="addSp setBg">
          <pc:chgData name="Eldert Grootenboer" userId="3fe8758b2c2b58d2" providerId="LiveId" clId="{D2B7933F-F0A0-4F75-A167-2C9B93280426}" dt="2020-02-15T13:13:01.228" v="14"/>
          <pc:sldLayoutMkLst>
            <pc:docMk/>
            <pc:sldMasterMk cId="156267385" sldId="2147483719"/>
            <pc:sldLayoutMk cId="592270494" sldId="2147483726"/>
          </pc:sldLayoutMkLst>
          <pc:spChg chg="add">
            <ac:chgData name="Eldert Grootenboer" userId="3fe8758b2c2b58d2" providerId="LiveId" clId="{D2B7933F-F0A0-4F75-A167-2C9B93280426}" dt="2020-02-15T13:11:58.779" v="2"/>
            <ac:spMkLst>
              <pc:docMk/>
              <pc:sldMasterMk cId="156267385" sldId="2147483719"/>
              <pc:sldLayoutMk cId="592270494" sldId="2147483726"/>
              <ac:spMk id="5" creationId="{5B8E2B15-77E5-41EF-86C8-CA383B7FD4DD}"/>
            </ac:spMkLst>
          </pc:spChg>
        </pc:sldLayoutChg>
        <pc:sldLayoutChg chg="setBg">
          <pc:chgData name="Eldert Grootenboer" userId="3fe8758b2c2b58d2" providerId="LiveId" clId="{D2B7933F-F0A0-4F75-A167-2C9B93280426}" dt="2020-02-15T13:13:01.228" v="14"/>
          <pc:sldLayoutMkLst>
            <pc:docMk/>
            <pc:sldMasterMk cId="156267385" sldId="2147483719"/>
            <pc:sldLayoutMk cId="2107179655" sldId="2147483727"/>
          </pc:sldLayoutMkLst>
        </pc:sldLayoutChg>
        <pc:sldLayoutChg chg="setBg">
          <pc:chgData name="Eldert Grootenboer" userId="3fe8758b2c2b58d2" providerId="LiveId" clId="{D2B7933F-F0A0-4F75-A167-2C9B93280426}" dt="2020-02-15T13:13:01.228" v="14"/>
          <pc:sldLayoutMkLst>
            <pc:docMk/>
            <pc:sldMasterMk cId="156267385" sldId="2147483719"/>
            <pc:sldLayoutMk cId="3361722971" sldId="2147483728"/>
          </pc:sldLayoutMkLst>
        </pc:sldLayoutChg>
        <pc:sldLayoutChg chg="addSp setBg">
          <pc:chgData name="Eldert Grootenboer" userId="3fe8758b2c2b58d2" providerId="LiveId" clId="{D2B7933F-F0A0-4F75-A167-2C9B93280426}" dt="2020-02-15T13:13:01.228" v="14"/>
          <pc:sldLayoutMkLst>
            <pc:docMk/>
            <pc:sldMasterMk cId="156267385" sldId="2147483719"/>
            <pc:sldLayoutMk cId="1132121270" sldId="2147483729"/>
          </pc:sldLayoutMkLst>
          <pc:spChg chg="add">
            <ac:chgData name="Eldert Grootenboer" userId="3fe8758b2c2b58d2" providerId="LiveId" clId="{D2B7933F-F0A0-4F75-A167-2C9B93280426}" dt="2020-02-15T13:11:58.779" v="2"/>
            <ac:spMkLst>
              <pc:docMk/>
              <pc:sldMasterMk cId="156267385" sldId="2147483719"/>
              <pc:sldLayoutMk cId="1132121270" sldId="2147483729"/>
              <ac:spMk id="3" creationId="{096A51E5-902D-43CE-AFE2-33E0675CA16B}"/>
            </ac:spMkLst>
          </pc:spChg>
        </pc:sldLayoutChg>
        <pc:sldLayoutChg chg="setBg">
          <pc:chgData name="Eldert Grootenboer" userId="3fe8758b2c2b58d2" providerId="LiveId" clId="{D2B7933F-F0A0-4F75-A167-2C9B93280426}" dt="2020-02-15T13:13:01.228" v="14"/>
          <pc:sldLayoutMkLst>
            <pc:docMk/>
            <pc:sldMasterMk cId="156267385" sldId="2147483719"/>
            <pc:sldLayoutMk cId="2454712589" sldId="2147483730"/>
          </pc:sldLayoutMkLst>
        </pc:sldLayoutChg>
        <pc:sldLayoutChg chg="setBg">
          <pc:chgData name="Eldert Grootenboer" userId="3fe8758b2c2b58d2" providerId="LiveId" clId="{D2B7933F-F0A0-4F75-A167-2C9B93280426}" dt="2020-02-15T13:13:01.228" v="14"/>
          <pc:sldLayoutMkLst>
            <pc:docMk/>
            <pc:sldMasterMk cId="156267385" sldId="2147483719"/>
            <pc:sldLayoutMk cId="888695614" sldId="2147483731"/>
          </pc:sldLayoutMkLst>
        </pc:sldLayoutChg>
        <pc:sldLayoutChg chg="setBg">
          <pc:chgData name="Eldert Grootenboer" userId="3fe8758b2c2b58d2" providerId="LiveId" clId="{D2B7933F-F0A0-4F75-A167-2C9B93280426}" dt="2020-02-15T13:13:01.228" v="14"/>
          <pc:sldLayoutMkLst>
            <pc:docMk/>
            <pc:sldMasterMk cId="156267385" sldId="2147483719"/>
            <pc:sldLayoutMk cId="1760826910" sldId="2147483732"/>
          </pc:sldLayoutMkLst>
        </pc:sldLayoutChg>
        <pc:sldLayoutChg chg="setBg">
          <pc:chgData name="Eldert Grootenboer" userId="3fe8758b2c2b58d2" providerId="LiveId" clId="{D2B7933F-F0A0-4F75-A167-2C9B93280426}" dt="2020-02-15T13:13:01.228" v="14"/>
          <pc:sldLayoutMkLst>
            <pc:docMk/>
            <pc:sldMasterMk cId="156267385" sldId="2147483719"/>
            <pc:sldLayoutMk cId="4151607538" sldId="2147483733"/>
          </pc:sldLayoutMkLst>
        </pc:sldLayoutChg>
        <pc:sldLayoutChg chg="setBg">
          <pc:chgData name="Eldert Grootenboer" userId="3fe8758b2c2b58d2" providerId="LiveId" clId="{D2B7933F-F0A0-4F75-A167-2C9B93280426}" dt="2020-02-15T13:13:01.228" v="14"/>
          <pc:sldLayoutMkLst>
            <pc:docMk/>
            <pc:sldMasterMk cId="156267385" sldId="2147483719"/>
            <pc:sldLayoutMk cId="811267936" sldId="2147483734"/>
          </pc:sldLayoutMkLst>
        </pc:sldLayoutChg>
        <pc:sldLayoutChg chg="setBg">
          <pc:chgData name="Eldert Grootenboer" userId="3fe8758b2c2b58d2" providerId="LiveId" clId="{D2B7933F-F0A0-4F75-A167-2C9B93280426}" dt="2020-02-15T13:13:01.228" v="14"/>
          <pc:sldLayoutMkLst>
            <pc:docMk/>
            <pc:sldMasterMk cId="156267385" sldId="2147483719"/>
            <pc:sldLayoutMk cId="3970042994" sldId="2147483735"/>
          </pc:sldLayoutMkLst>
        </pc:sldLayoutChg>
        <pc:sldLayoutChg chg="setBg">
          <pc:chgData name="Eldert Grootenboer" userId="3fe8758b2c2b58d2" providerId="LiveId" clId="{D2B7933F-F0A0-4F75-A167-2C9B93280426}" dt="2020-02-15T13:13:01.228" v="14"/>
          <pc:sldLayoutMkLst>
            <pc:docMk/>
            <pc:sldMasterMk cId="156267385" sldId="2147483719"/>
            <pc:sldLayoutMk cId="413257856" sldId="2147483736"/>
          </pc:sldLayoutMkLst>
        </pc:sldLayoutChg>
        <pc:sldLayoutChg chg="setBg">
          <pc:chgData name="Eldert Grootenboer" userId="3fe8758b2c2b58d2" providerId="LiveId" clId="{D2B7933F-F0A0-4F75-A167-2C9B93280426}" dt="2020-02-15T13:13:01.228" v="14"/>
          <pc:sldLayoutMkLst>
            <pc:docMk/>
            <pc:sldMasterMk cId="156267385" sldId="2147483719"/>
            <pc:sldLayoutMk cId="1331516485" sldId="2147483737"/>
          </pc:sldLayoutMkLst>
        </pc:sldLayoutChg>
        <pc:sldLayoutChg chg="setBg">
          <pc:chgData name="Eldert Grootenboer" userId="3fe8758b2c2b58d2" providerId="LiveId" clId="{D2B7933F-F0A0-4F75-A167-2C9B93280426}" dt="2020-02-15T13:13:01.228" v="14"/>
          <pc:sldLayoutMkLst>
            <pc:docMk/>
            <pc:sldMasterMk cId="156267385" sldId="2147483719"/>
            <pc:sldLayoutMk cId="1257828110" sldId="2147483738"/>
          </pc:sldLayoutMkLst>
        </pc:sldLayoutChg>
        <pc:sldLayoutChg chg="setBg">
          <pc:chgData name="Eldert Grootenboer" userId="3fe8758b2c2b58d2" providerId="LiveId" clId="{D2B7933F-F0A0-4F75-A167-2C9B93280426}" dt="2020-02-15T13:13:01.228" v="14"/>
          <pc:sldLayoutMkLst>
            <pc:docMk/>
            <pc:sldMasterMk cId="156267385" sldId="2147483719"/>
            <pc:sldLayoutMk cId="941600295" sldId="2147483739"/>
          </pc:sldLayoutMkLst>
        </pc:sldLayoutChg>
        <pc:sldLayoutChg chg="setBg">
          <pc:chgData name="Eldert Grootenboer" userId="3fe8758b2c2b58d2" providerId="LiveId" clId="{D2B7933F-F0A0-4F75-A167-2C9B93280426}" dt="2020-02-15T13:13:01.228" v="14"/>
          <pc:sldLayoutMkLst>
            <pc:docMk/>
            <pc:sldMasterMk cId="156267385" sldId="2147483719"/>
            <pc:sldLayoutMk cId="3795777728" sldId="2147483740"/>
          </pc:sldLayoutMkLst>
        </pc:sldLayoutChg>
        <pc:sldLayoutChg chg="setBg">
          <pc:chgData name="Eldert Grootenboer" userId="3fe8758b2c2b58d2" providerId="LiveId" clId="{D2B7933F-F0A0-4F75-A167-2C9B93280426}" dt="2020-02-15T13:13:38.359" v="22"/>
          <pc:sldLayoutMkLst>
            <pc:docMk/>
            <pc:sldMasterMk cId="156267385" sldId="2147483719"/>
            <pc:sldLayoutMk cId="2061515686" sldId="2147483741"/>
          </pc:sldLayoutMkLst>
        </pc:sldLayoutChg>
        <pc:sldLayoutChg chg="setBg">
          <pc:chgData name="Eldert Grootenboer" userId="3fe8758b2c2b58d2" providerId="LiveId" clId="{D2B7933F-F0A0-4F75-A167-2C9B93280426}" dt="2020-02-15T13:13:01.228" v="14"/>
          <pc:sldLayoutMkLst>
            <pc:docMk/>
            <pc:sldMasterMk cId="156267385" sldId="2147483719"/>
            <pc:sldLayoutMk cId="2452322142" sldId="2147483742"/>
          </pc:sldLayoutMkLst>
        </pc:sldLayoutChg>
        <pc:sldLayoutChg chg="setBg">
          <pc:chgData name="Eldert Grootenboer" userId="3fe8758b2c2b58d2" providerId="LiveId" clId="{D2B7933F-F0A0-4F75-A167-2C9B93280426}" dt="2020-02-15T13:13:01.228" v="14"/>
          <pc:sldLayoutMkLst>
            <pc:docMk/>
            <pc:sldMasterMk cId="156267385" sldId="2147483719"/>
            <pc:sldLayoutMk cId="1953934110" sldId="2147483743"/>
          </pc:sldLayoutMkLst>
        </pc:sldLayoutChg>
        <pc:sldLayoutChg chg="setBg">
          <pc:chgData name="Eldert Grootenboer" userId="3fe8758b2c2b58d2" providerId="LiveId" clId="{D2B7933F-F0A0-4F75-A167-2C9B93280426}" dt="2020-02-15T13:13:38.359" v="22"/>
          <pc:sldLayoutMkLst>
            <pc:docMk/>
            <pc:sldMasterMk cId="156267385" sldId="2147483719"/>
            <pc:sldLayoutMk cId="376891313" sldId="2147483744"/>
          </pc:sldLayoutMkLst>
        </pc:sldLayoutChg>
        <pc:sldLayoutChg chg="setBg">
          <pc:chgData name="Eldert Grootenboer" userId="3fe8758b2c2b58d2" providerId="LiveId" clId="{D2B7933F-F0A0-4F75-A167-2C9B93280426}" dt="2020-02-15T13:13:38.359" v="22"/>
          <pc:sldLayoutMkLst>
            <pc:docMk/>
            <pc:sldMasterMk cId="156267385" sldId="2147483719"/>
            <pc:sldLayoutMk cId="3434081753" sldId="2147483745"/>
          </pc:sldLayoutMkLst>
        </pc:sldLayoutChg>
        <pc:sldLayoutChg chg="addSp setBg">
          <pc:chgData name="Eldert Grootenboer" userId="3fe8758b2c2b58d2" providerId="LiveId" clId="{D2B7933F-F0A0-4F75-A167-2C9B93280426}" dt="2020-02-15T13:13:01.228" v="14"/>
          <pc:sldLayoutMkLst>
            <pc:docMk/>
            <pc:sldMasterMk cId="156267385" sldId="2147483719"/>
            <pc:sldLayoutMk cId="1706601703" sldId="2147483746"/>
          </pc:sldLayoutMkLst>
          <pc:spChg chg="add">
            <ac:chgData name="Eldert Grootenboer" userId="3fe8758b2c2b58d2" providerId="LiveId" clId="{D2B7933F-F0A0-4F75-A167-2C9B93280426}" dt="2020-02-15T13:11:58.779" v="2"/>
            <ac:spMkLst>
              <pc:docMk/>
              <pc:sldMasterMk cId="156267385" sldId="2147483719"/>
              <pc:sldLayoutMk cId="1706601703" sldId="2147483746"/>
              <ac:spMk id="2" creationId="{4914A23E-649E-4AD5-9213-4249D81254F7}"/>
            </ac:spMkLst>
          </pc:spChg>
        </pc:sldLayoutChg>
        <pc:sldLayoutChg chg="setBg">
          <pc:chgData name="Eldert Grootenboer" userId="3fe8758b2c2b58d2" providerId="LiveId" clId="{D2B7933F-F0A0-4F75-A167-2C9B93280426}" dt="2020-02-15T13:13:38.359" v="22"/>
          <pc:sldLayoutMkLst>
            <pc:docMk/>
            <pc:sldMasterMk cId="156267385" sldId="2147483719"/>
            <pc:sldLayoutMk cId="1555425123" sldId="2147483747"/>
          </pc:sldLayoutMkLst>
        </pc:sldLayoutChg>
        <pc:sldLayoutChg chg="addSp setBg">
          <pc:chgData name="Eldert Grootenboer" userId="3fe8758b2c2b58d2" providerId="LiveId" clId="{D2B7933F-F0A0-4F75-A167-2C9B93280426}" dt="2020-02-15T13:13:01.228" v="14"/>
          <pc:sldLayoutMkLst>
            <pc:docMk/>
            <pc:sldMasterMk cId="156267385" sldId="2147483719"/>
            <pc:sldLayoutMk cId="3471965835" sldId="2147483748"/>
          </pc:sldLayoutMkLst>
          <pc:spChg chg="add">
            <ac:chgData name="Eldert Grootenboer" userId="3fe8758b2c2b58d2" providerId="LiveId" clId="{D2B7933F-F0A0-4F75-A167-2C9B93280426}" dt="2020-02-15T13:11:58.779" v="2"/>
            <ac:spMkLst>
              <pc:docMk/>
              <pc:sldMasterMk cId="156267385" sldId="2147483719"/>
              <pc:sldLayoutMk cId="3471965835" sldId="2147483748"/>
              <ac:spMk id="4" creationId="{1990B0D6-57B1-47C0-914D-77135012CBAF}"/>
            </ac:spMkLst>
          </pc:spChg>
        </pc:sldLayoutChg>
        <pc:sldLayoutChg chg="addSp setBg">
          <pc:chgData name="Eldert Grootenboer" userId="3fe8758b2c2b58d2" providerId="LiveId" clId="{D2B7933F-F0A0-4F75-A167-2C9B93280426}" dt="2020-02-15T13:13:38.359" v="22"/>
          <pc:sldLayoutMkLst>
            <pc:docMk/>
            <pc:sldMasterMk cId="156267385" sldId="2147483719"/>
            <pc:sldLayoutMk cId="1054402914" sldId="2147483749"/>
          </pc:sldLayoutMkLst>
          <pc:spChg chg="add">
            <ac:chgData name="Eldert Grootenboer" userId="3fe8758b2c2b58d2" providerId="LiveId" clId="{D2B7933F-F0A0-4F75-A167-2C9B93280426}" dt="2020-02-15T13:11:58.779" v="2"/>
            <ac:spMkLst>
              <pc:docMk/>
              <pc:sldMasterMk cId="156267385" sldId="2147483719"/>
              <pc:sldLayoutMk cId="1054402914" sldId="2147483749"/>
              <ac:spMk id="5" creationId="{5B72CF8E-B100-404B-9878-23DE5BBE630D}"/>
            </ac:spMkLst>
          </pc:spChg>
          <pc:picChg chg="add">
            <ac:chgData name="Eldert Grootenboer" userId="3fe8758b2c2b58d2" providerId="LiveId" clId="{D2B7933F-F0A0-4F75-A167-2C9B93280426}" dt="2020-02-15T13:11:58.779" v="2"/>
            <ac:picMkLst>
              <pc:docMk/>
              <pc:sldMasterMk cId="156267385" sldId="2147483719"/>
              <pc:sldLayoutMk cId="1054402914" sldId="2147483749"/>
              <ac:picMk id="6" creationId="{FAAFC8F2-E0AC-45EF-B13B-DE8C3AE25A98}"/>
            </ac:picMkLst>
          </pc:picChg>
        </pc:sldLayoutChg>
        <pc:sldLayoutChg chg="setBg">
          <pc:chgData name="Eldert Grootenboer" userId="3fe8758b2c2b58d2" providerId="LiveId" clId="{D2B7933F-F0A0-4F75-A167-2C9B93280426}" dt="2020-02-15T13:13:38.359" v="22"/>
          <pc:sldLayoutMkLst>
            <pc:docMk/>
            <pc:sldMasterMk cId="156267385" sldId="2147483719"/>
            <pc:sldLayoutMk cId="783020534" sldId="2147483750"/>
          </pc:sldLayoutMkLst>
        </pc:sldLayoutChg>
        <pc:sldLayoutChg chg="setBg">
          <pc:chgData name="Eldert Grootenboer" userId="3fe8758b2c2b58d2" providerId="LiveId" clId="{D2B7933F-F0A0-4F75-A167-2C9B93280426}" dt="2020-02-15T13:13:38.359" v="22"/>
          <pc:sldLayoutMkLst>
            <pc:docMk/>
            <pc:sldMasterMk cId="156267385" sldId="2147483719"/>
            <pc:sldLayoutMk cId="2943716903" sldId="2147483751"/>
          </pc:sldLayoutMkLst>
        </pc:sldLayoutChg>
        <pc:sldLayoutChg chg="setBg">
          <pc:chgData name="Eldert Grootenboer" userId="3fe8758b2c2b58d2" providerId="LiveId" clId="{D2B7933F-F0A0-4F75-A167-2C9B93280426}" dt="2020-02-15T13:13:38.359" v="22"/>
          <pc:sldLayoutMkLst>
            <pc:docMk/>
            <pc:sldMasterMk cId="156267385" sldId="2147483719"/>
            <pc:sldLayoutMk cId="2646694941" sldId="2147483752"/>
          </pc:sldLayoutMkLst>
        </pc:sldLayoutChg>
        <pc:sldLayoutChg chg="setBg">
          <pc:chgData name="Eldert Grootenboer" userId="3fe8758b2c2b58d2" providerId="LiveId" clId="{D2B7933F-F0A0-4F75-A167-2C9B93280426}" dt="2020-02-15T13:13:38.359" v="22"/>
          <pc:sldLayoutMkLst>
            <pc:docMk/>
            <pc:sldMasterMk cId="156267385" sldId="2147483719"/>
            <pc:sldLayoutMk cId="1384016348" sldId="2147483753"/>
          </pc:sldLayoutMkLst>
        </pc:sldLayoutChg>
        <pc:sldLayoutChg chg="setBg">
          <pc:chgData name="Eldert Grootenboer" userId="3fe8758b2c2b58d2" providerId="LiveId" clId="{D2B7933F-F0A0-4F75-A167-2C9B93280426}" dt="2020-02-15T13:13:38.359" v="22"/>
          <pc:sldLayoutMkLst>
            <pc:docMk/>
            <pc:sldMasterMk cId="156267385" sldId="2147483719"/>
            <pc:sldLayoutMk cId="3123150119" sldId="2147483754"/>
          </pc:sldLayoutMkLst>
        </pc:sldLayoutChg>
        <pc:sldLayoutChg chg="setBg">
          <pc:chgData name="Eldert Grootenboer" userId="3fe8758b2c2b58d2" providerId="LiveId" clId="{D2B7933F-F0A0-4F75-A167-2C9B93280426}" dt="2020-02-15T13:13:38.359" v="22"/>
          <pc:sldLayoutMkLst>
            <pc:docMk/>
            <pc:sldMasterMk cId="156267385" sldId="2147483719"/>
            <pc:sldLayoutMk cId="1442659925" sldId="2147483755"/>
          </pc:sldLayoutMkLst>
        </pc:sldLayoutChg>
        <pc:sldLayoutChg chg="setBg">
          <pc:chgData name="Eldert Grootenboer" userId="3fe8758b2c2b58d2" providerId="LiveId" clId="{D2B7933F-F0A0-4F75-A167-2C9B93280426}" dt="2020-02-15T13:13:38.359" v="22"/>
          <pc:sldLayoutMkLst>
            <pc:docMk/>
            <pc:sldMasterMk cId="156267385" sldId="2147483719"/>
            <pc:sldLayoutMk cId="2048052712" sldId="2147483756"/>
          </pc:sldLayoutMkLst>
        </pc:sldLayoutChg>
        <pc:sldLayoutChg chg="setBg">
          <pc:chgData name="Eldert Grootenboer" userId="3fe8758b2c2b58d2" providerId="LiveId" clId="{D2B7933F-F0A0-4F75-A167-2C9B93280426}" dt="2020-02-15T13:13:38.359" v="22"/>
          <pc:sldLayoutMkLst>
            <pc:docMk/>
            <pc:sldMasterMk cId="156267385" sldId="2147483719"/>
            <pc:sldLayoutMk cId="3076370096" sldId="2147483757"/>
          </pc:sldLayoutMkLst>
        </pc:sldLayoutChg>
        <pc:sldLayoutChg chg="setBg">
          <pc:chgData name="Eldert Grootenboer" userId="3fe8758b2c2b58d2" providerId="LiveId" clId="{D2B7933F-F0A0-4F75-A167-2C9B93280426}" dt="2020-02-15T13:13:38.359" v="22"/>
          <pc:sldLayoutMkLst>
            <pc:docMk/>
            <pc:sldMasterMk cId="156267385" sldId="2147483719"/>
            <pc:sldLayoutMk cId="2026130540" sldId="2147483758"/>
          </pc:sldLayoutMkLst>
        </pc:sldLayoutChg>
        <pc:sldLayoutChg chg="setBg">
          <pc:chgData name="Eldert Grootenboer" userId="3fe8758b2c2b58d2" providerId="LiveId" clId="{D2B7933F-F0A0-4F75-A167-2C9B93280426}" dt="2020-02-15T13:13:38.359" v="22"/>
          <pc:sldLayoutMkLst>
            <pc:docMk/>
            <pc:sldMasterMk cId="156267385" sldId="2147483719"/>
            <pc:sldLayoutMk cId="1445686275" sldId="2147483759"/>
          </pc:sldLayoutMkLst>
        </pc:sldLayoutChg>
        <pc:sldLayoutChg chg="setBg">
          <pc:chgData name="Eldert Grootenboer" userId="3fe8758b2c2b58d2" providerId="LiveId" clId="{D2B7933F-F0A0-4F75-A167-2C9B93280426}" dt="2020-02-15T13:13:38.359" v="22"/>
          <pc:sldLayoutMkLst>
            <pc:docMk/>
            <pc:sldMasterMk cId="156267385" sldId="2147483719"/>
            <pc:sldLayoutMk cId="1682320992" sldId="2147483760"/>
          </pc:sldLayoutMkLst>
        </pc:sldLayoutChg>
        <pc:sldLayoutChg chg="setBg">
          <pc:chgData name="Eldert Grootenboer" userId="3fe8758b2c2b58d2" providerId="LiveId" clId="{D2B7933F-F0A0-4F75-A167-2C9B93280426}" dt="2020-02-15T13:13:38.359" v="22"/>
          <pc:sldLayoutMkLst>
            <pc:docMk/>
            <pc:sldMasterMk cId="156267385" sldId="2147483719"/>
            <pc:sldLayoutMk cId="2312274315" sldId="2147483761"/>
          </pc:sldLayoutMkLst>
        </pc:sldLayoutChg>
        <pc:sldLayoutChg chg="setBg">
          <pc:chgData name="Eldert Grootenboer" userId="3fe8758b2c2b58d2" providerId="LiveId" clId="{D2B7933F-F0A0-4F75-A167-2C9B93280426}" dt="2020-02-15T13:13:38.359" v="22"/>
          <pc:sldLayoutMkLst>
            <pc:docMk/>
            <pc:sldMasterMk cId="156267385" sldId="2147483719"/>
            <pc:sldLayoutMk cId="2556617358" sldId="2147483762"/>
          </pc:sldLayoutMkLst>
        </pc:sldLayoutChg>
        <pc:sldLayoutChg chg="setBg">
          <pc:chgData name="Eldert Grootenboer" userId="3fe8758b2c2b58d2" providerId="LiveId" clId="{D2B7933F-F0A0-4F75-A167-2C9B93280426}" dt="2020-02-15T13:13:38.359" v="22"/>
          <pc:sldLayoutMkLst>
            <pc:docMk/>
            <pc:sldMasterMk cId="156267385" sldId="2147483719"/>
            <pc:sldLayoutMk cId="642880245" sldId="2147483763"/>
          </pc:sldLayoutMkLst>
        </pc:sldLayoutChg>
        <pc:sldLayoutChg chg="setBg">
          <pc:chgData name="Eldert Grootenboer" userId="3fe8758b2c2b58d2" providerId="LiveId" clId="{D2B7933F-F0A0-4F75-A167-2C9B93280426}" dt="2020-02-15T13:13:38.359" v="22"/>
          <pc:sldLayoutMkLst>
            <pc:docMk/>
            <pc:sldMasterMk cId="156267385" sldId="2147483719"/>
            <pc:sldLayoutMk cId="497652325" sldId="2147483764"/>
          </pc:sldLayoutMkLst>
        </pc:sldLayoutChg>
        <pc:sldLayoutChg chg="setBg">
          <pc:chgData name="Eldert Grootenboer" userId="3fe8758b2c2b58d2" providerId="LiveId" clId="{D2B7933F-F0A0-4F75-A167-2C9B93280426}" dt="2020-02-15T13:13:38.359" v="22"/>
          <pc:sldLayoutMkLst>
            <pc:docMk/>
            <pc:sldMasterMk cId="156267385" sldId="2147483719"/>
            <pc:sldLayoutMk cId="2801228538" sldId="2147483765"/>
          </pc:sldLayoutMkLst>
        </pc:sldLayoutChg>
        <pc:sldLayoutChg chg="setBg">
          <pc:chgData name="Eldert Grootenboer" userId="3fe8758b2c2b58d2" providerId="LiveId" clId="{D2B7933F-F0A0-4F75-A167-2C9B93280426}" dt="2020-02-15T13:13:38.359" v="22"/>
          <pc:sldLayoutMkLst>
            <pc:docMk/>
            <pc:sldMasterMk cId="156267385" sldId="2147483719"/>
            <pc:sldLayoutMk cId="4030720948" sldId="2147483766"/>
          </pc:sldLayoutMkLst>
        </pc:sldLayoutChg>
        <pc:sldLayoutChg chg="setBg">
          <pc:chgData name="Eldert Grootenboer" userId="3fe8758b2c2b58d2" providerId="LiveId" clId="{D2B7933F-F0A0-4F75-A167-2C9B93280426}" dt="2020-02-15T13:13:38.359" v="22"/>
          <pc:sldLayoutMkLst>
            <pc:docMk/>
            <pc:sldMasterMk cId="156267385" sldId="2147483719"/>
            <pc:sldLayoutMk cId="3297929827" sldId="2147483767"/>
          </pc:sldLayoutMkLst>
        </pc:sldLayoutChg>
        <pc:sldLayoutChg chg="setBg">
          <pc:chgData name="Eldert Grootenboer" userId="3fe8758b2c2b58d2" providerId="LiveId" clId="{D2B7933F-F0A0-4F75-A167-2C9B93280426}" dt="2020-02-15T13:13:38.359" v="22"/>
          <pc:sldLayoutMkLst>
            <pc:docMk/>
            <pc:sldMasterMk cId="156267385" sldId="2147483719"/>
            <pc:sldLayoutMk cId="2038446005" sldId="2147483768"/>
          </pc:sldLayoutMkLst>
        </pc:sldLayoutChg>
        <pc:sldLayoutChg chg="setBg">
          <pc:chgData name="Eldert Grootenboer" userId="3fe8758b2c2b58d2" providerId="LiveId" clId="{D2B7933F-F0A0-4F75-A167-2C9B93280426}" dt="2020-02-15T13:13:38.359" v="22"/>
          <pc:sldLayoutMkLst>
            <pc:docMk/>
            <pc:sldMasterMk cId="156267385" sldId="2147483719"/>
            <pc:sldLayoutMk cId="4162069710" sldId="2147483769"/>
          </pc:sldLayoutMkLst>
        </pc:sldLayoutChg>
        <pc:sldLayoutChg chg="setBg">
          <pc:chgData name="Eldert Grootenboer" userId="3fe8758b2c2b58d2" providerId="LiveId" clId="{D2B7933F-F0A0-4F75-A167-2C9B93280426}" dt="2020-02-15T13:13:38.359" v="22"/>
          <pc:sldLayoutMkLst>
            <pc:docMk/>
            <pc:sldMasterMk cId="156267385" sldId="2147483719"/>
            <pc:sldLayoutMk cId="1702358478" sldId="2147483770"/>
          </pc:sldLayoutMkLst>
        </pc:sldLayoutChg>
        <pc:sldLayoutChg chg="setBg">
          <pc:chgData name="Eldert Grootenboer" userId="3fe8758b2c2b58d2" providerId="LiveId" clId="{D2B7933F-F0A0-4F75-A167-2C9B93280426}" dt="2020-02-15T13:13:38.359" v="22"/>
          <pc:sldLayoutMkLst>
            <pc:docMk/>
            <pc:sldMasterMk cId="156267385" sldId="2147483719"/>
            <pc:sldLayoutMk cId="98842172" sldId="2147483771"/>
          </pc:sldLayoutMkLst>
        </pc:sldLayoutChg>
      </pc:sldMasterChg>
      <pc:sldMasterChg chg="addSp modSp setBg modSldLayout">
        <pc:chgData name="Eldert Grootenboer" userId="3fe8758b2c2b58d2" providerId="LiveId" clId="{D2B7933F-F0A0-4F75-A167-2C9B93280426}" dt="2020-02-25T06:43:50.554" v="976"/>
        <pc:sldMasterMkLst>
          <pc:docMk/>
          <pc:sldMasterMk cId="986213563" sldId="2147483719"/>
        </pc:sldMasterMkLst>
        <pc:spChg chg="mod">
          <ac:chgData name="Eldert Grootenboer" userId="3fe8758b2c2b58d2" providerId="LiveId" clId="{D2B7933F-F0A0-4F75-A167-2C9B93280426}" dt="2020-02-15T14:16:41.690" v="477" actId="404"/>
          <ac:spMkLst>
            <pc:docMk/>
            <pc:sldMasterMk cId="986213563" sldId="2147483719"/>
            <ac:spMk id="2" creationId="{00000000-0000-0000-0000-000000000000}"/>
          </ac:spMkLst>
        </pc:spChg>
        <pc:spChg chg="mod">
          <ac:chgData name="Eldert Grootenboer" userId="3fe8758b2c2b58d2" providerId="LiveId" clId="{D2B7933F-F0A0-4F75-A167-2C9B93280426}" dt="2020-02-15T13:21:41.954" v="55" actId="207"/>
          <ac:spMkLst>
            <pc:docMk/>
            <pc:sldMasterMk cId="986213563" sldId="2147483719"/>
            <ac:spMk id="4" creationId="{00000000-0000-0000-0000-000000000000}"/>
          </ac:spMkLst>
        </pc:spChg>
        <pc:spChg chg="add">
          <ac:chgData name="Eldert Grootenboer" userId="3fe8758b2c2b58d2" providerId="LiveId" clId="{D2B7933F-F0A0-4F75-A167-2C9B93280426}" dt="2020-02-25T06:43:50.554" v="976"/>
          <ac:spMkLst>
            <pc:docMk/>
            <pc:sldMasterMk cId="986213563" sldId="2147483719"/>
            <ac:spMk id="62" creationId="{A376CE14-DD77-49EA-83C6-39C61764DCEA}"/>
          </ac:spMkLst>
        </pc:spChg>
        <pc:grpChg chg="add">
          <ac:chgData name="Eldert Grootenboer" userId="3fe8758b2c2b58d2" providerId="LiveId" clId="{D2B7933F-F0A0-4F75-A167-2C9B93280426}" dt="2020-02-15T13:14:30.560" v="27"/>
          <ac:grpSpMkLst>
            <pc:docMk/>
            <pc:sldMasterMk cId="986213563" sldId="2147483719"/>
            <ac:grpSpMk id="49" creationId="{4207EACA-6339-4D20-9FF2-6BBEB6D2D5F1}"/>
          </ac:grpSpMkLst>
        </pc:grpChg>
        <pc:sldLayoutChg chg="setBg">
          <pc:chgData name="Eldert Grootenboer" userId="3fe8758b2c2b58d2" providerId="LiveId" clId="{D2B7933F-F0A0-4F75-A167-2C9B93280426}" dt="2020-02-15T13:14:52.609" v="30"/>
          <pc:sldLayoutMkLst>
            <pc:docMk/>
            <pc:sldMasterMk cId="986213563" sldId="2147483719"/>
            <pc:sldLayoutMk cId="1772574296" sldId="2147483720"/>
          </pc:sldLayoutMkLst>
        </pc:sldLayoutChg>
        <pc:sldLayoutChg chg="addSp setBg">
          <pc:chgData name="Eldert Grootenboer" userId="3fe8758b2c2b58d2" providerId="LiveId" clId="{D2B7933F-F0A0-4F75-A167-2C9B93280426}" dt="2020-02-15T13:14:52.609" v="30"/>
          <pc:sldLayoutMkLst>
            <pc:docMk/>
            <pc:sldMasterMk cId="986213563" sldId="2147483719"/>
            <pc:sldLayoutMk cId="1863038889" sldId="2147483721"/>
          </pc:sldLayoutMkLst>
          <pc:spChg chg="add">
            <ac:chgData name="Eldert Grootenboer" userId="3fe8758b2c2b58d2" providerId="LiveId" clId="{D2B7933F-F0A0-4F75-A167-2C9B93280426}" dt="2020-02-15T13:14:30.560" v="27"/>
            <ac:spMkLst>
              <pc:docMk/>
              <pc:sldMasterMk cId="986213563" sldId="2147483719"/>
              <pc:sldLayoutMk cId="1863038889" sldId="2147483721"/>
              <ac:spMk id="7" creationId="{D2572655-1343-483F-9D06-4347200C97A4}"/>
            </ac:spMkLst>
          </pc:spChg>
          <pc:picChg chg="add">
            <ac:chgData name="Eldert Grootenboer" userId="3fe8758b2c2b58d2" providerId="LiveId" clId="{D2B7933F-F0A0-4F75-A167-2C9B93280426}" dt="2020-02-15T13:14:30.560" v="27"/>
            <ac:picMkLst>
              <pc:docMk/>
              <pc:sldMasterMk cId="986213563" sldId="2147483719"/>
              <pc:sldLayoutMk cId="1863038889" sldId="2147483721"/>
              <ac:picMk id="8" creationId="{1F578C1C-E15E-4751-A849-17E2F5D6017B}"/>
            </ac:picMkLst>
          </pc:picChg>
          <pc:picChg chg="add">
            <ac:chgData name="Eldert Grootenboer" userId="3fe8758b2c2b58d2" providerId="LiveId" clId="{D2B7933F-F0A0-4F75-A167-2C9B93280426}" dt="2020-02-15T13:14:30.560" v="27"/>
            <ac:picMkLst>
              <pc:docMk/>
              <pc:sldMasterMk cId="986213563" sldId="2147483719"/>
              <pc:sldLayoutMk cId="1863038889" sldId="2147483721"/>
              <ac:picMk id="10" creationId="{8E8D5A5C-A3D9-4ED7-AE38-5DD8C7127BD4}"/>
            </ac:picMkLst>
          </pc:picChg>
        </pc:sldLayoutChg>
        <pc:sldLayoutChg chg="setBg">
          <pc:chgData name="Eldert Grootenboer" userId="3fe8758b2c2b58d2" providerId="LiveId" clId="{D2B7933F-F0A0-4F75-A167-2C9B93280426}" dt="2020-02-15T13:14:52.609" v="30"/>
          <pc:sldLayoutMkLst>
            <pc:docMk/>
            <pc:sldMasterMk cId="986213563" sldId="2147483719"/>
            <pc:sldLayoutMk cId="2924471528" sldId="2147483722"/>
          </pc:sldLayoutMkLst>
        </pc:sldLayoutChg>
        <pc:sldLayoutChg chg="setBg">
          <pc:chgData name="Eldert Grootenboer" userId="3fe8758b2c2b58d2" providerId="LiveId" clId="{D2B7933F-F0A0-4F75-A167-2C9B93280426}" dt="2020-02-15T13:14:52.609" v="30"/>
          <pc:sldLayoutMkLst>
            <pc:docMk/>
            <pc:sldMasterMk cId="986213563" sldId="2147483719"/>
            <pc:sldLayoutMk cId="2221022716" sldId="2147483723"/>
          </pc:sldLayoutMkLst>
        </pc:sldLayoutChg>
        <pc:sldLayoutChg chg="setBg">
          <pc:chgData name="Eldert Grootenboer" userId="3fe8758b2c2b58d2" providerId="LiveId" clId="{D2B7933F-F0A0-4F75-A167-2C9B93280426}" dt="2020-02-15T13:14:52.609" v="30"/>
          <pc:sldLayoutMkLst>
            <pc:docMk/>
            <pc:sldMasterMk cId="986213563" sldId="2147483719"/>
            <pc:sldLayoutMk cId="3402089509" sldId="2147483724"/>
          </pc:sldLayoutMkLst>
        </pc:sldLayoutChg>
        <pc:sldLayoutChg chg="setBg">
          <pc:chgData name="Eldert Grootenboer" userId="3fe8758b2c2b58d2" providerId="LiveId" clId="{D2B7933F-F0A0-4F75-A167-2C9B93280426}" dt="2020-02-15T13:14:52.609" v="30"/>
          <pc:sldLayoutMkLst>
            <pc:docMk/>
            <pc:sldMasterMk cId="986213563" sldId="2147483719"/>
            <pc:sldLayoutMk cId="3789660367" sldId="2147483725"/>
          </pc:sldLayoutMkLst>
        </pc:sldLayoutChg>
        <pc:sldLayoutChg chg="addSp setBg">
          <pc:chgData name="Eldert Grootenboer" userId="3fe8758b2c2b58d2" providerId="LiveId" clId="{D2B7933F-F0A0-4F75-A167-2C9B93280426}" dt="2020-02-15T13:14:52.609" v="30"/>
          <pc:sldLayoutMkLst>
            <pc:docMk/>
            <pc:sldMasterMk cId="986213563" sldId="2147483719"/>
            <pc:sldLayoutMk cId="883208683" sldId="2147483726"/>
          </pc:sldLayoutMkLst>
          <pc:spChg chg="add">
            <ac:chgData name="Eldert Grootenboer" userId="3fe8758b2c2b58d2" providerId="LiveId" clId="{D2B7933F-F0A0-4F75-A167-2C9B93280426}" dt="2020-02-15T13:14:30.560" v="27"/>
            <ac:spMkLst>
              <pc:docMk/>
              <pc:sldMasterMk cId="986213563" sldId="2147483719"/>
              <pc:sldLayoutMk cId="883208683" sldId="2147483726"/>
              <ac:spMk id="5" creationId="{C0FEF756-CDD0-46D3-9AB8-AEE402F4A4C5}"/>
            </ac:spMkLst>
          </pc:spChg>
        </pc:sldLayoutChg>
        <pc:sldLayoutChg chg="setBg">
          <pc:chgData name="Eldert Grootenboer" userId="3fe8758b2c2b58d2" providerId="LiveId" clId="{D2B7933F-F0A0-4F75-A167-2C9B93280426}" dt="2020-02-15T13:14:52.609" v="30"/>
          <pc:sldLayoutMkLst>
            <pc:docMk/>
            <pc:sldMasterMk cId="986213563" sldId="2147483719"/>
            <pc:sldLayoutMk cId="689920865" sldId="2147483727"/>
          </pc:sldLayoutMkLst>
        </pc:sldLayoutChg>
        <pc:sldLayoutChg chg="modSp setBg">
          <pc:chgData name="Eldert Grootenboer" userId="3fe8758b2c2b58d2" providerId="LiveId" clId="{D2B7933F-F0A0-4F75-A167-2C9B93280426}" dt="2020-02-15T13:56:43.246" v="324" actId="122"/>
          <pc:sldLayoutMkLst>
            <pc:docMk/>
            <pc:sldMasterMk cId="986213563" sldId="2147483719"/>
            <pc:sldLayoutMk cId="2939659688" sldId="2147483728"/>
          </pc:sldLayoutMkLst>
          <pc:spChg chg="mod">
            <ac:chgData name="Eldert Grootenboer" userId="3fe8758b2c2b58d2" providerId="LiveId" clId="{D2B7933F-F0A0-4F75-A167-2C9B93280426}" dt="2020-02-15T13:56:40.141" v="323" actId="122"/>
            <ac:spMkLst>
              <pc:docMk/>
              <pc:sldMasterMk cId="986213563" sldId="2147483719"/>
              <pc:sldLayoutMk cId="2939659688" sldId="2147483728"/>
              <ac:spMk id="4" creationId="{00000000-0000-0000-0000-000000000000}"/>
            </ac:spMkLst>
          </pc:spChg>
          <pc:spChg chg="mod">
            <ac:chgData name="Eldert Grootenboer" userId="3fe8758b2c2b58d2" providerId="LiveId" clId="{D2B7933F-F0A0-4F75-A167-2C9B93280426}" dt="2020-02-15T13:56:43.246" v="324" actId="122"/>
            <ac:spMkLst>
              <pc:docMk/>
              <pc:sldMasterMk cId="986213563" sldId="2147483719"/>
              <pc:sldLayoutMk cId="2939659688" sldId="2147483728"/>
              <ac:spMk id="6" creationId="{8E9CDCB4-03E1-4763-B83E-A1334BCDB0C0}"/>
            </ac:spMkLst>
          </pc:spChg>
        </pc:sldLayoutChg>
        <pc:sldLayoutChg chg="addSp delSp setBg">
          <pc:chgData name="Eldert Grootenboer" userId="3fe8758b2c2b58d2" providerId="LiveId" clId="{D2B7933F-F0A0-4F75-A167-2C9B93280426}" dt="2020-02-25T06:43:44.279" v="975" actId="21"/>
          <pc:sldLayoutMkLst>
            <pc:docMk/>
            <pc:sldMasterMk cId="986213563" sldId="2147483719"/>
            <pc:sldLayoutMk cId="3621445710" sldId="2147483729"/>
          </pc:sldLayoutMkLst>
          <pc:spChg chg="add del">
            <ac:chgData name="Eldert Grootenboer" userId="3fe8758b2c2b58d2" providerId="LiveId" clId="{D2B7933F-F0A0-4F75-A167-2C9B93280426}" dt="2020-02-25T06:43:44.279" v="975" actId="21"/>
            <ac:spMkLst>
              <pc:docMk/>
              <pc:sldMasterMk cId="986213563" sldId="2147483719"/>
              <pc:sldLayoutMk cId="3621445710" sldId="2147483729"/>
              <ac:spMk id="3" creationId="{6910465C-43F9-4471-AE53-4627DC19E075}"/>
            </ac:spMkLst>
          </pc:spChg>
        </pc:sldLayoutChg>
        <pc:sldLayoutChg chg="setBg">
          <pc:chgData name="Eldert Grootenboer" userId="3fe8758b2c2b58d2" providerId="LiveId" clId="{D2B7933F-F0A0-4F75-A167-2C9B93280426}" dt="2020-02-15T13:14:52.609" v="30"/>
          <pc:sldLayoutMkLst>
            <pc:docMk/>
            <pc:sldMasterMk cId="986213563" sldId="2147483719"/>
            <pc:sldLayoutMk cId="1488050353" sldId="2147483730"/>
          </pc:sldLayoutMkLst>
        </pc:sldLayoutChg>
        <pc:sldLayoutChg chg="modSp setBg">
          <pc:chgData name="Eldert Grootenboer" userId="3fe8758b2c2b58d2" providerId="LiveId" clId="{D2B7933F-F0A0-4F75-A167-2C9B93280426}" dt="2020-02-15T13:52:35.040" v="285" actId="14100"/>
          <pc:sldLayoutMkLst>
            <pc:docMk/>
            <pc:sldMasterMk cId="986213563" sldId="2147483719"/>
            <pc:sldLayoutMk cId="4134766829" sldId="2147483731"/>
          </pc:sldLayoutMkLst>
          <pc:spChg chg="mod">
            <ac:chgData name="Eldert Grootenboer" userId="3fe8758b2c2b58d2" providerId="LiveId" clId="{D2B7933F-F0A0-4F75-A167-2C9B93280426}" dt="2020-02-15T13:52:30.788" v="283" actId="14100"/>
            <ac:spMkLst>
              <pc:docMk/>
              <pc:sldMasterMk cId="986213563" sldId="2147483719"/>
              <pc:sldLayoutMk cId="4134766829" sldId="2147483731"/>
              <ac:spMk id="3" creationId="{935C9167-B5C7-4834-AC78-240C8C3EF11E}"/>
            </ac:spMkLst>
          </pc:spChg>
          <pc:spChg chg="mod">
            <ac:chgData name="Eldert Grootenboer" userId="3fe8758b2c2b58d2" providerId="LiveId" clId="{D2B7933F-F0A0-4F75-A167-2C9B93280426}" dt="2020-02-15T13:52:35.040" v="285" actId="14100"/>
            <ac:spMkLst>
              <pc:docMk/>
              <pc:sldMasterMk cId="986213563" sldId="2147483719"/>
              <pc:sldLayoutMk cId="4134766829" sldId="2147483731"/>
              <ac:spMk id="4" creationId="{0E780C89-4FC1-4FE7-AFCA-1C41A1B0944C}"/>
            </ac:spMkLst>
          </pc:spChg>
        </pc:sldLayoutChg>
        <pc:sldLayoutChg chg="setBg">
          <pc:chgData name="Eldert Grootenboer" userId="3fe8758b2c2b58d2" providerId="LiveId" clId="{D2B7933F-F0A0-4F75-A167-2C9B93280426}" dt="2020-02-15T13:14:52.609" v="30"/>
          <pc:sldLayoutMkLst>
            <pc:docMk/>
            <pc:sldMasterMk cId="986213563" sldId="2147483719"/>
            <pc:sldLayoutMk cId="2362699114" sldId="2147483732"/>
          </pc:sldLayoutMkLst>
        </pc:sldLayoutChg>
        <pc:sldLayoutChg chg="setBg">
          <pc:chgData name="Eldert Grootenboer" userId="3fe8758b2c2b58d2" providerId="LiveId" clId="{D2B7933F-F0A0-4F75-A167-2C9B93280426}" dt="2020-02-15T13:14:52.609" v="30"/>
          <pc:sldLayoutMkLst>
            <pc:docMk/>
            <pc:sldMasterMk cId="986213563" sldId="2147483719"/>
            <pc:sldLayoutMk cId="812384472" sldId="2147483733"/>
          </pc:sldLayoutMkLst>
        </pc:sldLayoutChg>
        <pc:sldLayoutChg chg="setBg">
          <pc:chgData name="Eldert Grootenboer" userId="3fe8758b2c2b58d2" providerId="LiveId" clId="{D2B7933F-F0A0-4F75-A167-2C9B93280426}" dt="2020-02-15T13:14:52.609" v="30"/>
          <pc:sldLayoutMkLst>
            <pc:docMk/>
            <pc:sldMasterMk cId="986213563" sldId="2147483719"/>
            <pc:sldLayoutMk cId="2017424023" sldId="2147483734"/>
          </pc:sldLayoutMkLst>
        </pc:sldLayoutChg>
        <pc:sldLayoutChg chg="setBg">
          <pc:chgData name="Eldert Grootenboer" userId="3fe8758b2c2b58d2" providerId="LiveId" clId="{D2B7933F-F0A0-4F75-A167-2C9B93280426}" dt="2020-02-15T13:14:52.609" v="30"/>
          <pc:sldLayoutMkLst>
            <pc:docMk/>
            <pc:sldMasterMk cId="986213563" sldId="2147483719"/>
            <pc:sldLayoutMk cId="2640245925" sldId="2147483735"/>
          </pc:sldLayoutMkLst>
        </pc:sldLayoutChg>
        <pc:sldLayoutChg chg="setBg">
          <pc:chgData name="Eldert Grootenboer" userId="3fe8758b2c2b58d2" providerId="LiveId" clId="{D2B7933F-F0A0-4F75-A167-2C9B93280426}" dt="2020-02-15T13:14:52.609" v="30"/>
          <pc:sldLayoutMkLst>
            <pc:docMk/>
            <pc:sldMasterMk cId="986213563" sldId="2147483719"/>
            <pc:sldLayoutMk cId="2317510027" sldId="2147483736"/>
          </pc:sldLayoutMkLst>
        </pc:sldLayoutChg>
        <pc:sldLayoutChg chg="setBg">
          <pc:chgData name="Eldert Grootenboer" userId="3fe8758b2c2b58d2" providerId="LiveId" clId="{D2B7933F-F0A0-4F75-A167-2C9B93280426}" dt="2020-02-15T13:14:52.609" v="30"/>
          <pc:sldLayoutMkLst>
            <pc:docMk/>
            <pc:sldMasterMk cId="986213563" sldId="2147483719"/>
            <pc:sldLayoutMk cId="1424190557" sldId="2147483737"/>
          </pc:sldLayoutMkLst>
        </pc:sldLayoutChg>
        <pc:sldLayoutChg chg="setBg">
          <pc:chgData name="Eldert Grootenboer" userId="3fe8758b2c2b58d2" providerId="LiveId" clId="{D2B7933F-F0A0-4F75-A167-2C9B93280426}" dt="2020-02-15T13:14:52.609" v="30"/>
          <pc:sldLayoutMkLst>
            <pc:docMk/>
            <pc:sldMasterMk cId="986213563" sldId="2147483719"/>
            <pc:sldLayoutMk cId="1404050754" sldId="2147483738"/>
          </pc:sldLayoutMkLst>
        </pc:sldLayoutChg>
        <pc:sldLayoutChg chg="setBg">
          <pc:chgData name="Eldert Grootenboer" userId="3fe8758b2c2b58d2" providerId="LiveId" clId="{D2B7933F-F0A0-4F75-A167-2C9B93280426}" dt="2020-02-15T13:14:52.609" v="30"/>
          <pc:sldLayoutMkLst>
            <pc:docMk/>
            <pc:sldMasterMk cId="986213563" sldId="2147483719"/>
            <pc:sldLayoutMk cId="3613307054" sldId="2147483739"/>
          </pc:sldLayoutMkLst>
        </pc:sldLayoutChg>
        <pc:sldLayoutChg chg="setBg">
          <pc:chgData name="Eldert Grootenboer" userId="3fe8758b2c2b58d2" providerId="LiveId" clId="{D2B7933F-F0A0-4F75-A167-2C9B93280426}" dt="2020-02-15T13:14:52.609" v="30"/>
          <pc:sldLayoutMkLst>
            <pc:docMk/>
            <pc:sldMasterMk cId="986213563" sldId="2147483719"/>
            <pc:sldLayoutMk cId="1306832228" sldId="2147483740"/>
          </pc:sldLayoutMkLst>
        </pc:sldLayoutChg>
        <pc:sldLayoutChg chg="setBg">
          <pc:chgData name="Eldert Grootenboer" userId="3fe8758b2c2b58d2" providerId="LiveId" clId="{D2B7933F-F0A0-4F75-A167-2C9B93280426}" dt="2020-02-15T13:14:52.609" v="30"/>
          <pc:sldLayoutMkLst>
            <pc:docMk/>
            <pc:sldMasterMk cId="986213563" sldId="2147483719"/>
            <pc:sldLayoutMk cId="768793441" sldId="2147483741"/>
          </pc:sldLayoutMkLst>
        </pc:sldLayoutChg>
        <pc:sldLayoutChg chg="setBg">
          <pc:chgData name="Eldert Grootenboer" userId="3fe8758b2c2b58d2" providerId="LiveId" clId="{D2B7933F-F0A0-4F75-A167-2C9B93280426}" dt="2020-02-15T13:14:52.609" v="30"/>
          <pc:sldLayoutMkLst>
            <pc:docMk/>
            <pc:sldMasterMk cId="986213563" sldId="2147483719"/>
            <pc:sldLayoutMk cId="3322684940" sldId="2147483742"/>
          </pc:sldLayoutMkLst>
        </pc:sldLayoutChg>
        <pc:sldLayoutChg chg="setBg">
          <pc:chgData name="Eldert Grootenboer" userId="3fe8758b2c2b58d2" providerId="LiveId" clId="{D2B7933F-F0A0-4F75-A167-2C9B93280426}" dt="2020-02-15T13:14:52.609" v="30"/>
          <pc:sldLayoutMkLst>
            <pc:docMk/>
            <pc:sldMasterMk cId="986213563" sldId="2147483719"/>
            <pc:sldLayoutMk cId="3577849265" sldId="2147483743"/>
          </pc:sldLayoutMkLst>
        </pc:sldLayoutChg>
        <pc:sldLayoutChg chg="setBg">
          <pc:chgData name="Eldert Grootenboer" userId="3fe8758b2c2b58d2" providerId="LiveId" clId="{D2B7933F-F0A0-4F75-A167-2C9B93280426}" dt="2020-02-15T13:14:52.609" v="30"/>
          <pc:sldLayoutMkLst>
            <pc:docMk/>
            <pc:sldMasterMk cId="986213563" sldId="2147483719"/>
            <pc:sldLayoutMk cId="778571761" sldId="2147483744"/>
          </pc:sldLayoutMkLst>
        </pc:sldLayoutChg>
        <pc:sldLayoutChg chg="setBg">
          <pc:chgData name="Eldert Grootenboer" userId="3fe8758b2c2b58d2" providerId="LiveId" clId="{D2B7933F-F0A0-4F75-A167-2C9B93280426}" dt="2020-02-15T13:14:52.609" v="30"/>
          <pc:sldLayoutMkLst>
            <pc:docMk/>
            <pc:sldMasterMk cId="986213563" sldId="2147483719"/>
            <pc:sldLayoutMk cId="1204605694" sldId="2147483745"/>
          </pc:sldLayoutMkLst>
        </pc:sldLayoutChg>
        <pc:sldLayoutChg chg="addSp setBg">
          <pc:chgData name="Eldert Grootenboer" userId="3fe8758b2c2b58d2" providerId="LiveId" clId="{D2B7933F-F0A0-4F75-A167-2C9B93280426}" dt="2020-02-15T13:14:52.609" v="30"/>
          <pc:sldLayoutMkLst>
            <pc:docMk/>
            <pc:sldMasterMk cId="986213563" sldId="2147483719"/>
            <pc:sldLayoutMk cId="557223058" sldId="2147483746"/>
          </pc:sldLayoutMkLst>
          <pc:spChg chg="add">
            <ac:chgData name="Eldert Grootenboer" userId="3fe8758b2c2b58d2" providerId="LiveId" clId="{D2B7933F-F0A0-4F75-A167-2C9B93280426}" dt="2020-02-15T13:14:30.560" v="27"/>
            <ac:spMkLst>
              <pc:docMk/>
              <pc:sldMasterMk cId="986213563" sldId="2147483719"/>
              <pc:sldLayoutMk cId="557223058" sldId="2147483746"/>
              <ac:spMk id="2" creationId="{2DEAD24C-056F-494A-B877-5534D4E74A9C}"/>
            </ac:spMkLst>
          </pc:spChg>
        </pc:sldLayoutChg>
        <pc:sldLayoutChg chg="setBg">
          <pc:chgData name="Eldert Grootenboer" userId="3fe8758b2c2b58d2" providerId="LiveId" clId="{D2B7933F-F0A0-4F75-A167-2C9B93280426}" dt="2020-02-15T13:14:52.609" v="30"/>
          <pc:sldLayoutMkLst>
            <pc:docMk/>
            <pc:sldMasterMk cId="986213563" sldId="2147483719"/>
            <pc:sldLayoutMk cId="3990270615" sldId="2147483747"/>
          </pc:sldLayoutMkLst>
        </pc:sldLayoutChg>
        <pc:sldLayoutChg chg="addSp setBg">
          <pc:chgData name="Eldert Grootenboer" userId="3fe8758b2c2b58d2" providerId="LiveId" clId="{D2B7933F-F0A0-4F75-A167-2C9B93280426}" dt="2020-02-15T13:14:52.609" v="30"/>
          <pc:sldLayoutMkLst>
            <pc:docMk/>
            <pc:sldMasterMk cId="986213563" sldId="2147483719"/>
            <pc:sldLayoutMk cId="1456223774" sldId="2147483748"/>
          </pc:sldLayoutMkLst>
          <pc:spChg chg="add">
            <ac:chgData name="Eldert Grootenboer" userId="3fe8758b2c2b58d2" providerId="LiveId" clId="{D2B7933F-F0A0-4F75-A167-2C9B93280426}" dt="2020-02-15T13:14:30.560" v="27"/>
            <ac:spMkLst>
              <pc:docMk/>
              <pc:sldMasterMk cId="986213563" sldId="2147483719"/>
              <pc:sldLayoutMk cId="1456223774" sldId="2147483748"/>
              <ac:spMk id="4" creationId="{5DBBE3AB-7448-4BAF-8FAD-647A7B53B3BA}"/>
            </ac:spMkLst>
          </pc:spChg>
        </pc:sldLayoutChg>
        <pc:sldLayoutChg chg="addSp setBg">
          <pc:chgData name="Eldert Grootenboer" userId="3fe8758b2c2b58d2" providerId="LiveId" clId="{D2B7933F-F0A0-4F75-A167-2C9B93280426}" dt="2020-02-15T13:14:52.609" v="30"/>
          <pc:sldLayoutMkLst>
            <pc:docMk/>
            <pc:sldMasterMk cId="986213563" sldId="2147483719"/>
            <pc:sldLayoutMk cId="183238658" sldId="2147483749"/>
          </pc:sldLayoutMkLst>
          <pc:spChg chg="add">
            <ac:chgData name="Eldert Grootenboer" userId="3fe8758b2c2b58d2" providerId="LiveId" clId="{D2B7933F-F0A0-4F75-A167-2C9B93280426}" dt="2020-02-15T13:14:30.560" v="27"/>
            <ac:spMkLst>
              <pc:docMk/>
              <pc:sldMasterMk cId="986213563" sldId="2147483719"/>
              <pc:sldLayoutMk cId="183238658" sldId="2147483749"/>
              <ac:spMk id="5" creationId="{8B492B7E-996F-4742-B0AC-0BCABFE26BB3}"/>
            </ac:spMkLst>
          </pc:spChg>
          <pc:picChg chg="add">
            <ac:chgData name="Eldert Grootenboer" userId="3fe8758b2c2b58d2" providerId="LiveId" clId="{D2B7933F-F0A0-4F75-A167-2C9B93280426}" dt="2020-02-15T13:14:30.560" v="27"/>
            <ac:picMkLst>
              <pc:docMk/>
              <pc:sldMasterMk cId="986213563" sldId="2147483719"/>
              <pc:sldLayoutMk cId="183238658" sldId="2147483749"/>
              <ac:picMk id="6" creationId="{8696B2D8-BC48-4D2B-96EB-3319E780DA31}"/>
            </ac:picMkLst>
          </pc:picChg>
        </pc:sldLayoutChg>
        <pc:sldLayoutChg chg="setBg">
          <pc:chgData name="Eldert Grootenboer" userId="3fe8758b2c2b58d2" providerId="LiveId" clId="{D2B7933F-F0A0-4F75-A167-2C9B93280426}" dt="2020-02-15T13:14:52.609" v="30"/>
          <pc:sldLayoutMkLst>
            <pc:docMk/>
            <pc:sldMasterMk cId="986213563" sldId="2147483719"/>
            <pc:sldLayoutMk cId="1333045029" sldId="2147483750"/>
          </pc:sldLayoutMkLst>
        </pc:sldLayoutChg>
        <pc:sldLayoutChg chg="setBg">
          <pc:chgData name="Eldert Grootenboer" userId="3fe8758b2c2b58d2" providerId="LiveId" clId="{D2B7933F-F0A0-4F75-A167-2C9B93280426}" dt="2020-02-15T13:14:52.609" v="30"/>
          <pc:sldLayoutMkLst>
            <pc:docMk/>
            <pc:sldMasterMk cId="986213563" sldId="2147483719"/>
            <pc:sldLayoutMk cId="2627572149" sldId="2147483751"/>
          </pc:sldLayoutMkLst>
        </pc:sldLayoutChg>
      </pc:sldMasterChg>
      <pc:sldMasterChg chg="setBg modSldLayout">
        <pc:chgData name="Eldert Grootenboer" userId="3fe8758b2c2b58d2" providerId="LiveId" clId="{D2B7933F-F0A0-4F75-A167-2C9B93280426}" dt="2020-02-15T13:14:52.609" v="30"/>
        <pc:sldMasterMkLst>
          <pc:docMk/>
          <pc:sldMasterMk cId="3689318102" sldId="2147483752"/>
        </pc:sldMasterMkLst>
        <pc:sldLayoutChg chg="setBg">
          <pc:chgData name="Eldert Grootenboer" userId="3fe8758b2c2b58d2" providerId="LiveId" clId="{D2B7933F-F0A0-4F75-A167-2C9B93280426}" dt="2020-02-15T13:14:52.609" v="30"/>
          <pc:sldLayoutMkLst>
            <pc:docMk/>
            <pc:sldMasterMk cId="3689318102" sldId="2147483752"/>
            <pc:sldLayoutMk cId="2624120554" sldId="2147483753"/>
          </pc:sldLayoutMkLst>
        </pc:sldLayoutChg>
        <pc:sldLayoutChg chg="setBg">
          <pc:chgData name="Eldert Grootenboer" userId="3fe8758b2c2b58d2" providerId="LiveId" clId="{D2B7933F-F0A0-4F75-A167-2C9B93280426}" dt="2020-02-15T13:14:52.609" v="30"/>
          <pc:sldLayoutMkLst>
            <pc:docMk/>
            <pc:sldMasterMk cId="3689318102" sldId="2147483752"/>
            <pc:sldLayoutMk cId="17199347" sldId="2147483754"/>
          </pc:sldLayoutMkLst>
        </pc:sldLayoutChg>
        <pc:sldLayoutChg chg="setBg">
          <pc:chgData name="Eldert Grootenboer" userId="3fe8758b2c2b58d2" providerId="LiveId" clId="{D2B7933F-F0A0-4F75-A167-2C9B93280426}" dt="2020-02-15T13:14:52.609" v="30"/>
          <pc:sldLayoutMkLst>
            <pc:docMk/>
            <pc:sldMasterMk cId="3689318102" sldId="2147483752"/>
            <pc:sldLayoutMk cId="2172483174" sldId="2147483755"/>
          </pc:sldLayoutMkLst>
        </pc:sldLayoutChg>
        <pc:sldLayoutChg chg="setBg">
          <pc:chgData name="Eldert Grootenboer" userId="3fe8758b2c2b58d2" providerId="LiveId" clId="{D2B7933F-F0A0-4F75-A167-2C9B93280426}" dt="2020-02-15T13:14:52.609" v="30"/>
          <pc:sldLayoutMkLst>
            <pc:docMk/>
            <pc:sldMasterMk cId="3689318102" sldId="2147483752"/>
            <pc:sldLayoutMk cId="3696097703" sldId="2147483756"/>
          </pc:sldLayoutMkLst>
        </pc:sldLayoutChg>
        <pc:sldLayoutChg chg="setBg">
          <pc:chgData name="Eldert Grootenboer" userId="3fe8758b2c2b58d2" providerId="LiveId" clId="{D2B7933F-F0A0-4F75-A167-2C9B93280426}" dt="2020-02-15T13:14:52.609" v="30"/>
          <pc:sldLayoutMkLst>
            <pc:docMk/>
            <pc:sldMasterMk cId="3689318102" sldId="2147483752"/>
            <pc:sldLayoutMk cId="3004321509" sldId="2147483757"/>
          </pc:sldLayoutMkLst>
        </pc:sldLayoutChg>
        <pc:sldLayoutChg chg="setBg">
          <pc:chgData name="Eldert Grootenboer" userId="3fe8758b2c2b58d2" providerId="LiveId" clId="{D2B7933F-F0A0-4F75-A167-2C9B93280426}" dt="2020-02-15T13:14:52.609" v="30"/>
          <pc:sldLayoutMkLst>
            <pc:docMk/>
            <pc:sldMasterMk cId="3689318102" sldId="2147483752"/>
            <pc:sldLayoutMk cId="334657409" sldId="2147483758"/>
          </pc:sldLayoutMkLst>
        </pc:sldLayoutChg>
        <pc:sldLayoutChg chg="setBg">
          <pc:chgData name="Eldert Grootenboer" userId="3fe8758b2c2b58d2" providerId="LiveId" clId="{D2B7933F-F0A0-4F75-A167-2C9B93280426}" dt="2020-02-15T13:14:52.609" v="30"/>
          <pc:sldLayoutMkLst>
            <pc:docMk/>
            <pc:sldMasterMk cId="3689318102" sldId="2147483752"/>
            <pc:sldLayoutMk cId="1366909232" sldId="2147483759"/>
          </pc:sldLayoutMkLst>
        </pc:sldLayoutChg>
        <pc:sldLayoutChg chg="setBg">
          <pc:chgData name="Eldert Grootenboer" userId="3fe8758b2c2b58d2" providerId="LiveId" clId="{D2B7933F-F0A0-4F75-A167-2C9B93280426}" dt="2020-02-15T13:14:52.609" v="30"/>
          <pc:sldLayoutMkLst>
            <pc:docMk/>
            <pc:sldMasterMk cId="3689318102" sldId="2147483752"/>
            <pc:sldLayoutMk cId="1573848621" sldId="2147483760"/>
          </pc:sldLayoutMkLst>
        </pc:sldLayoutChg>
        <pc:sldLayoutChg chg="setBg">
          <pc:chgData name="Eldert Grootenboer" userId="3fe8758b2c2b58d2" providerId="LiveId" clId="{D2B7933F-F0A0-4F75-A167-2C9B93280426}" dt="2020-02-15T13:14:52.609" v="30"/>
          <pc:sldLayoutMkLst>
            <pc:docMk/>
            <pc:sldMasterMk cId="3689318102" sldId="2147483752"/>
            <pc:sldLayoutMk cId="4262140957" sldId="2147483761"/>
          </pc:sldLayoutMkLst>
        </pc:sldLayoutChg>
        <pc:sldLayoutChg chg="setBg">
          <pc:chgData name="Eldert Grootenboer" userId="3fe8758b2c2b58d2" providerId="LiveId" clId="{D2B7933F-F0A0-4F75-A167-2C9B93280426}" dt="2020-02-15T13:14:52.609" v="30"/>
          <pc:sldLayoutMkLst>
            <pc:docMk/>
            <pc:sldMasterMk cId="3689318102" sldId="2147483752"/>
            <pc:sldLayoutMk cId="3919377819" sldId="2147483762"/>
          </pc:sldLayoutMkLst>
        </pc:sldLayoutChg>
        <pc:sldLayoutChg chg="setBg">
          <pc:chgData name="Eldert Grootenboer" userId="3fe8758b2c2b58d2" providerId="LiveId" clId="{D2B7933F-F0A0-4F75-A167-2C9B93280426}" dt="2020-02-15T13:14:52.609" v="30"/>
          <pc:sldLayoutMkLst>
            <pc:docMk/>
            <pc:sldMasterMk cId="3689318102" sldId="2147483752"/>
            <pc:sldLayoutMk cId="3487177836" sldId="2147483763"/>
          </pc:sldLayoutMkLst>
        </pc:sldLayoutChg>
        <pc:sldLayoutChg chg="setBg">
          <pc:chgData name="Eldert Grootenboer" userId="3fe8758b2c2b58d2" providerId="LiveId" clId="{D2B7933F-F0A0-4F75-A167-2C9B93280426}" dt="2020-02-15T13:14:52.609" v="30"/>
          <pc:sldLayoutMkLst>
            <pc:docMk/>
            <pc:sldMasterMk cId="3689318102" sldId="2147483752"/>
            <pc:sldLayoutMk cId="644890830" sldId="2147483764"/>
          </pc:sldLayoutMkLst>
        </pc:sldLayoutChg>
        <pc:sldLayoutChg chg="setBg">
          <pc:chgData name="Eldert Grootenboer" userId="3fe8758b2c2b58d2" providerId="LiveId" clId="{D2B7933F-F0A0-4F75-A167-2C9B93280426}" dt="2020-02-15T13:14:52.609" v="30"/>
          <pc:sldLayoutMkLst>
            <pc:docMk/>
            <pc:sldMasterMk cId="3689318102" sldId="2147483752"/>
            <pc:sldLayoutMk cId="1055636425" sldId="2147483765"/>
          </pc:sldLayoutMkLst>
        </pc:sldLayoutChg>
        <pc:sldLayoutChg chg="setBg">
          <pc:chgData name="Eldert Grootenboer" userId="3fe8758b2c2b58d2" providerId="LiveId" clId="{D2B7933F-F0A0-4F75-A167-2C9B93280426}" dt="2020-02-15T13:14:52.609" v="30"/>
          <pc:sldLayoutMkLst>
            <pc:docMk/>
            <pc:sldMasterMk cId="3689318102" sldId="2147483752"/>
            <pc:sldLayoutMk cId="1968428055" sldId="2147483766"/>
          </pc:sldLayoutMkLst>
        </pc:sldLayoutChg>
        <pc:sldLayoutChg chg="setBg">
          <pc:chgData name="Eldert Grootenboer" userId="3fe8758b2c2b58d2" providerId="LiveId" clId="{D2B7933F-F0A0-4F75-A167-2C9B93280426}" dt="2020-02-15T13:14:52.609" v="30"/>
          <pc:sldLayoutMkLst>
            <pc:docMk/>
            <pc:sldMasterMk cId="3689318102" sldId="2147483752"/>
            <pc:sldLayoutMk cId="1106942264" sldId="2147483767"/>
          </pc:sldLayoutMkLst>
        </pc:sldLayoutChg>
        <pc:sldLayoutChg chg="setBg">
          <pc:chgData name="Eldert Grootenboer" userId="3fe8758b2c2b58d2" providerId="LiveId" clId="{D2B7933F-F0A0-4F75-A167-2C9B93280426}" dt="2020-02-15T13:14:52.609" v="30"/>
          <pc:sldLayoutMkLst>
            <pc:docMk/>
            <pc:sldMasterMk cId="3689318102" sldId="2147483752"/>
            <pc:sldLayoutMk cId="2796081118" sldId="2147483768"/>
          </pc:sldLayoutMkLst>
        </pc:sldLayoutChg>
        <pc:sldLayoutChg chg="setBg">
          <pc:chgData name="Eldert Grootenboer" userId="3fe8758b2c2b58d2" providerId="LiveId" clId="{D2B7933F-F0A0-4F75-A167-2C9B93280426}" dt="2020-02-15T13:14:52.609" v="30"/>
          <pc:sldLayoutMkLst>
            <pc:docMk/>
            <pc:sldMasterMk cId="3689318102" sldId="2147483752"/>
            <pc:sldLayoutMk cId="4155648052" sldId="2147483769"/>
          </pc:sldLayoutMkLst>
        </pc:sldLayoutChg>
        <pc:sldLayoutChg chg="setBg">
          <pc:chgData name="Eldert Grootenboer" userId="3fe8758b2c2b58d2" providerId="LiveId" clId="{D2B7933F-F0A0-4F75-A167-2C9B93280426}" dt="2020-02-15T13:14:52.609" v="30"/>
          <pc:sldLayoutMkLst>
            <pc:docMk/>
            <pc:sldMasterMk cId="3689318102" sldId="2147483752"/>
            <pc:sldLayoutMk cId="3304623532" sldId="2147483770"/>
          </pc:sldLayoutMkLst>
        </pc:sldLayoutChg>
        <pc:sldLayoutChg chg="setBg">
          <pc:chgData name="Eldert Grootenboer" userId="3fe8758b2c2b58d2" providerId="LiveId" clId="{D2B7933F-F0A0-4F75-A167-2C9B93280426}" dt="2020-02-15T13:14:52.609" v="30"/>
          <pc:sldLayoutMkLst>
            <pc:docMk/>
            <pc:sldMasterMk cId="3689318102" sldId="2147483752"/>
            <pc:sldLayoutMk cId="1532749861" sldId="2147483771"/>
          </pc:sldLayoutMkLst>
        </pc:sldLayoutChg>
        <pc:sldLayoutChg chg="setBg">
          <pc:chgData name="Eldert Grootenboer" userId="3fe8758b2c2b58d2" providerId="LiveId" clId="{D2B7933F-F0A0-4F75-A167-2C9B93280426}" dt="2020-02-15T13:14:52.609" v="30"/>
          <pc:sldLayoutMkLst>
            <pc:docMk/>
            <pc:sldMasterMk cId="3689318102" sldId="2147483752"/>
            <pc:sldLayoutMk cId="3238572100" sldId="2147483772"/>
          </pc:sldLayoutMkLst>
        </pc:sldLayoutChg>
        <pc:sldLayoutChg chg="setBg">
          <pc:chgData name="Eldert Grootenboer" userId="3fe8758b2c2b58d2" providerId="LiveId" clId="{D2B7933F-F0A0-4F75-A167-2C9B93280426}" dt="2020-02-15T13:14:52.609" v="30"/>
          <pc:sldLayoutMkLst>
            <pc:docMk/>
            <pc:sldMasterMk cId="3689318102" sldId="2147483752"/>
            <pc:sldLayoutMk cId="2317744486" sldId="2147483773"/>
          </pc:sldLayoutMkLst>
        </pc:sldLayoutChg>
        <pc:sldLayoutChg chg="setBg">
          <pc:chgData name="Eldert Grootenboer" userId="3fe8758b2c2b58d2" providerId="LiveId" clId="{D2B7933F-F0A0-4F75-A167-2C9B93280426}" dt="2020-02-15T13:14:52.609" v="30"/>
          <pc:sldLayoutMkLst>
            <pc:docMk/>
            <pc:sldMasterMk cId="3689318102" sldId="2147483752"/>
            <pc:sldLayoutMk cId="319150533" sldId="2147483774"/>
          </pc:sldLayoutMkLst>
        </pc:sldLayoutChg>
        <pc:sldLayoutChg chg="setBg">
          <pc:chgData name="Eldert Grootenboer" userId="3fe8758b2c2b58d2" providerId="LiveId" clId="{D2B7933F-F0A0-4F75-A167-2C9B93280426}" dt="2020-02-15T13:14:52.609" v="30"/>
          <pc:sldLayoutMkLst>
            <pc:docMk/>
            <pc:sldMasterMk cId="3689318102" sldId="2147483752"/>
            <pc:sldLayoutMk cId="15895715" sldId="2147483775"/>
          </pc:sldLayoutMkLst>
        </pc:sldLayoutChg>
        <pc:sldLayoutChg chg="setBg">
          <pc:chgData name="Eldert Grootenboer" userId="3fe8758b2c2b58d2" providerId="LiveId" clId="{D2B7933F-F0A0-4F75-A167-2C9B93280426}" dt="2020-02-15T13:14:52.609" v="30"/>
          <pc:sldLayoutMkLst>
            <pc:docMk/>
            <pc:sldMasterMk cId="3689318102" sldId="2147483752"/>
            <pc:sldLayoutMk cId="3544331361" sldId="2147483776"/>
          </pc:sldLayoutMkLst>
        </pc:sldLayoutChg>
        <pc:sldLayoutChg chg="setBg">
          <pc:chgData name="Eldert Grootenboer" userId="3fe8758b2c2b58d2" providerId="LiveId" clId="{D2B7933F-F0A0-4F75-A167-2C9B93280426}" dt="2020-02-15T13:14:52.609" v="30"/>
          <pc:sldLayoutMkLst>
            <pc:docMk/>
            <pc:sldMasterMk cId="3689318102" sldId="2147483752"/>
            <pc:sldLayoutMk cId="2632805911" sldId="2147483777"/>
          </pc:sldLayoutMkLst>
        </pc:sldLayoutChg>
        <pc:sldLayoutChg chg="setBg">
          <pc:chgData name="Eldert Grootenboer" userId="3fe8758b2c2b58d2" providerId="LiveId" clId="{D2B7933F-F0A0-4F75-A167-2C9B93280426}" dt="2020-02-15T13:14:52.609" v="30"/>
          <pc:sldLayoutMkLst>
            <pc:docMk/>
            <pc:sldMasterMk cId="3689318102" sldId="2147483752"/>
            <pc:sldLayoutMk cId="462290150" sldId="2147483778"/>
          </pc:sldLayoutMkLst>
        </pc:sldLayoutChg>
        <pc:sldLayoutChg chg="setBg">
          <pc:chgData name="Eldert Grootenboer" userId="3fe8758b2c2b58d2" providerId="LiveId" clId="{D2B7933F-F0A0-4F75-A167-2C9B93280426}" dt="2020-02-15T13:14:52.609" v="30"/>
          <pc:sldLayoutMkLst>
            <pc:docMk/>
            <pc:sldMasterMk cId="3689318102" sldId="2147483752"/>
            <pc:sldLayoutMk cId="3628296159" sldId="2147483779"/>
          </pc:sldLayoutMkLst>
        </pc:sldLayoutChg>
        <pc:sldLayoutChg chg="setBg">
          <pc:chgData name="Eldert Grootenboer" userId="3fe8758b2c2b58d2" providerId="LiveId" clId="{D2B7933F-F0A0-4F75-A167-2C9B93280426}" dt="2020-02-15T13:14:52.609" v="30"/>
          <pc:sldLayoutMkLst>
            <pc:docMk/>
            <pc:sldMasterMk cId="3689318102" sldId="2147483752"/>
            <pc:sldLayoutMk cId="2416167107" sldId="2147483780"/>
          </pc:sldLayoutMkLst>
        </pc:sldLayoutChg>
        <pc:sldLayoutChg chg="setBg">
          <pc:chgData name="Eldert Grootenboer" userId="3fe8758b2c2b58d2" providerId="LiveId" clId="{D2B7933F-F0A0-4F75-A167-2C9B93280426}" dt="2020-02-15T13:14:52.609" v="30"/>
          <pc:sldLayoutMkLst>
            <pc:docMk/>
            <pc:sldMasterMk cId="3689318102" sldId="2147483752"/>
            <pc:sldLayoutMk cId="3951753118" sldId="2147483781"/>
          </pc:sldLayoutMkLst>
        </pc:sldLayoutChg>
        <pc:sldLayoutChg chg="setBg">
          <pc:chgData name="Eldert Grootenboer" userId="3fe8758b2c2b58d2" providerId="LiveId" clId="{D2B7933F-F0A0-4F75-A167-2C9B93280426}" dt="2020-02-15T13:14:52.609" v="30"/>
          <pc:sldLayoutMkLst>
            <pc:docMk/>
            <pc:sldMasterMk cId="3689318102" sldId="2147483752"/>
            <pc:sldLayoutMk cId="86663833" sldId="2147483782"/>
          </pc:sldLayoutMkLst>
        </pc:sldLayoutChg>
        <pc:sldLayoutChg chg="setBg">
          <pc:chgData name="Eldert Grootenboer" userId="3fe8758b2c2b58d2" providerId="LiveId" clId="{D2B7933F-F0A0-4F75-A167-2C9B93280426}" dt="2020-02-15T13:14:52.609" v="30"/>
          <pc:sldLayoutMkLst>
            <pc:docMk/>
            <pc:sldMasterMk cId="3689318102" sldId="2147483752"/>
            <pc:sldLayoutMk cId="2616606137" sldId="2147483783"/>
          </pc:sldLayoutMkLst>
        </pc:sldLayoutChg>
      </pc:sldMasterChg>
      <pc:sldMasterChg chg="setBg modSldLayout">
        <pc:chgData name="Eldert Grootenboer" userId="3fe8758b2c2b58d2" providerId="LiveId" clId="{D2B7933F-F0A0-4F75-A167-2C9B93280426}" dt="2020-02-15T13:13:38.359" v="22"/>
        <pc:sldMasterMkLst>
          <pc:docMk/>
          <pc:sldMasterMk cId="644331916" sldId="2147483772"/>
        </pc:sldMasterMkLst>
        <pc:sldLayoutChg chg="setBg">
          <pc:chgData name="Eldert Grootenboer" userId="3fe8758b2c2b58d2" providerId="LiveId" clId="{D2B7933F-F0A0-4F75-A167-2C9B93280426}" dt="2020-02-15T13:13:38.359" v="22"/>
          <pc:sldLayoutMkLst>
            <pc:docMk/>
            <pc:sldMasterMk cId="644331916" sldId="2147483772"/>
            <pc:sldLayoutMk cId="1409182230" sldId="2147483773"/>
          </pc:sldLayoutMkLst>
        </pc:sldLayoutChg>
        <pc:sldLayoutChg chg="setBg">
          <pc:chgData name="Eldert Grootenboer" userId="3fe8758b2c2b58d2" providerId="LiveId" clId="{D2B7933F-F0A0-4F75-A167-2C9B93280426}" dt="2020-02-15T13:13:01.228" v="14"/>
          <pc:sldLayoutMkLst>
            <pc:docMk/>
            <pc:sldMasterMk cId="644331916" sldId="2147483772"/>
            <pc:sldLayoutMk cId="127929185" sldId="2147483774"/>
          </pc:sldLayoutMkLst>
        </pc:sldLayoutChg>
        <pc:sldLayoutChg chg="setBg">
          <pc:chgData name="Eldert Grootenboer" userId="3fe8758b2c2b58d2" providerId="LiveId" clId="{D2B7933F-F0A0-4F75-A167-2C9B93280426}" dt="2020-02-15T13:13:01.228" v="14"/>
          <pc:sldLayoutMkLst>
            <pc:docMk/>
            <pc:sldMasterMk cId="644331916" sldId="2147483772"/>
            <pc:sldLayoutMk cId="2161844367" sldId="2147483775"/>
          </pc:sldLayoutMkLst>
        </pc:sldLayoutChg>
        <pc:sldLayoutChg chg="setBg">
          <pc:chgData name="Eldert Grootenboer" userId="3fe8758b2c2b58d2" providerId="LiveId" clId="{D2B7933F-F0A0-4F75-A167-2C9B93280426}" dt="2020-02-15T13:13:01.228" v="14"/>
          <pc:sldLayoutMkLst>
            <pc:docMk/>
            <pc:sldMasterMk cId="644331916" sldId="2147483772"/>
            <pc:sldLayoutMk cId="2226657824" sldId="2147483776"/>
          </pc:sldLayoutMkLst>
        </pc:sldLayoutChg>
        <pc:sldLayoutChg chg="setBg">
          <pc:chgData name="Eldert Grootenboer" userId="3fe8758b2c2b58d2" providerId="LiveId" clId="{D2B7933F-F0A0-4F75-A167-2C9B93280426}" dt="2020-02-15T13:13:01.228" v="14"/>
          <pc:sldLayoutMkLst>
            <pc:docMk/>
            <pc:sldMasterMk cId="644331916" sldId="2147483772"/>
            <pc:sldLayoutMk cId="548949300" sldId="2147483777"/>
          </pc:sldLayoutMkLst>
        </pc:sldLayoutChg>
        <pc:sldLayoutChg chg="setBg">
          <pc:chgData name="Eldert Grootenboer" userId="3fe8758b2c2b58d2" providerId="LiveId" clId="{D2B7933F-F0A0-4F75-A167-2C9B93280426}" dt="2020-02-15T13:13:01.228" v="14"/>
          <pc:sldLayoutMkLst>
            <pc:docMk/>
            <pc:sldMasterMk cId="644331916" sldId="2147483772"/>
            <pc:sldLayoutMk cId="2140315216" sldId="2147483778"/>
          </pc:sldLayoutMkLst>
        </pc:sldLayoutChg>
        <pc:sldLayoutChg chg="setBg">
          <pc:chgData name="Eldert Grootenboer" userId="3fe8758b2c2b58d2" providerId="LiveId" clId="{D2B7933F-F0A0-4F75-A167-2C9B93280426}" dt="2020-02-15T13:13:01.228" v="14"/>
          <pc:sldLayoutMkLst>
            <pc:docMk/>
            <pc:sldMasterMk cId="644331916" sldId="2147483772"/>
            <pc:sldLayoutMk cId="1118442174" sldId="2147483779"/>
          </pc:sldLayoutMkLst>
        </pc:sldLayoutChg>
        <pc:sldLayoutChg chg="setBg">
          <pc:chgData name="Eldert Grootenboer" userId="3fe8758b2c2b58d2" providerId="LiveId" clId="{D2B7933F-F0A0-4F75-A167-2C9B93280426}" dt="2020-02-15T13:13:01.228" v="14"/>
          <pc:sldLayoutMkLst>
            <pc:docMk/>
            <pc:sldMasterMk cId="644331916" sldId="2147483772"/>
            <pc:sldLayoutMk cId="752641073" sldId="2147483780"/>
          </pc:sldLayoutMkLst>
        </pc:sldLayoutChg>
        <pc:sldLayoutChg chg="setBg">
          <pc:chgData name="Eldert Grootenboer" userId="3fe8758b2c2b58d2" providerId="LiveId" clId="{D2B7933F-F0A0-4F75-A167-2C9B93280426}" dt="2020-02-15T13:13:01.228" v="14"/>
          <pc:sldLayoutMkLst>
            <pc:docMk/>
            <pc:sldMasterMk cId="644331916" sldId="2147483772"/>
            <pc:sldLayoutMk cId="2182093514" sldId="2147483781"/>
          </pc:sldLayoutMkLst>
        </pc:sldLayoutChg>
        <pc:sldLayoutChg chg="setBg">
          <pc:chgData name="Eldert Grootenboer" userId="3fe8758b2c2b58d2" providerId="LiveId" clId="{D2B7933F-F0A0-4F75-A167-2C9B93280426}" dt="2020-02-15T13:13:01.228" v="14"/>
          <pc:sldLayoutMkLst>
            <pc:docMk/>
            <pc:sldMasterMk cId="644331916" sldId="2147483772"/>
            <pc:sldLayoutMk cId="4043600370" sldId="2147483782"/>
          </pc:sldLayoutMkLst>
        </pc:sldLayoutChg>
        <pc:sldLayoutChg chg="setBg">
          <pc:chgData name="Eldert Grootenboer" userId="3fe8758b2c2b58d2" providerId="LiveId" clId="{D2B7933F-F0A0-4F75-A167-2C9B93280426}" dt="2020-02-15T13:13:01.228" v="14"/>
          <pc:sldLayoutMkLst>
            <pc:docMk/>
            <pc:sldMasterMk cId="644331916" sldId="2147483772"/>
            <pc:sldLayoutMk cId="2212213247" sldId="2147483783"/>
          </pc:sldLayoutMkLst>
        </pc:sldLayoutChg>
        <pc:sldLayoutChg chg="setBg">
          <pc:chgData name="Eldert Grootenboer" userId="3fe8758b2c2b58d2" providerId="LiveId" clId="{D2B7933F-F0A0-4F75-A167-2C9B93280426}" dt="2020-02-15T13:13:01.228" v="14"/>
          <pc:sldLayoutMkLst>
            <pc:docMk/>
            <pc:sldMasterMk cId="644331916" sldId="2147483772"/>
            <pc:sldLayoutMk cId="4008066364" sldId="2147483784"/>
          </pc:sldLayoutMkLst>
        </pc:sldLayoutChg>
        <pc:sldLayoutChg chg="setBg">
          <pc:chgData name="Eldert Grootenboer" userId="3fe8758b2c2b58d2" providerId="LiveId" clId="{D2B7933F-F0A0-4F75-A167-2C9B93280426}" dt="2020-02-15T13:13:01.228" v="14"/>
          <pc:sldLayoutMkLst>
            <pc:docMk/>
            <pc:sldMasterMk cId="644331916" sldId="2147483772"/>
            <pc:sldLayoutMk cId="3287440872" sldId="2147483785"/>
          </pc:sldLayoutMkLst>
        </pc:sldLayoutChg>
        <pc:sldLayoutChg chg="setBg">
          <pc:chgData name="Eldert Grootenboer" userId="3fe8758b2c2b58d2" providerId="LiveId" clId="{D2B7933F-F0A0-4F75-A167-2C9B93280426}" dt="2020-02-15T13:13:01.228" v="14"/>
          <pc:sldLayoutMkLst>
            <pc:docMk/>
            <pc:sldMasterMk cId="644331916" sldId="2147483772"/>
            <pc:sldLayoutMk cId="3926448941" sldId="2147483786"/>
          </pc:sldLayoutMkLst>
        </pc:sldLayoutChg>
        <pc:sldLayoutChg chg="setBg">
          <pc:chgData name="Eldert Grootenboer" userId="3fe8758b2c2b58d2" providerId="LiveId" clId="{D2B7933F-F0A0-4F75-A167-2C9B93280426}" dt="2020-02-15T13:13:01.228" v="14"/>
          <pc:sldLayoutMkLst>
            <pc:docMk/>
            <pc:sldMasterMk cId="644331916" sldId="2147483772"/>
            <pc:sldLayoutMk cId="1236811850" sldId="2147483787"/>
          </pc:sldLayoutMkLst>
        </pc:sldLayoutChg>
        <pc:sldLayoutChg chg="setBg">
          <pc:chgData name="Eldert Grootenboer" userId="3fe8758b2c2b58d2" providerId="LiveId" clId="{D2B7933F-F0A0-4F75-A167-2C9B93280426}" dt="2020-02-15T13:13:01.228" v="14"/>
          <pc:sldLayoutMkLst>
            <pc:docMk/>
            <pc:sldMasterMk cId="644331916" sldId="2147483772"/>
            <pc:sldLayoutMk cId="3462630027" sldId="2147483788"/>
          </pc:sldLayoutMkLst>
        </pc:sldLayoutChg>
        <pc:sldLayoutChg chg="setBg">
          <pc:chgData name="Eldert Grootenboer" userId="3fe8758b2c2b58d2" providerId="LiveId" clId="{D2B7933F-F0A0-4F75-A167-2C9B93280426}" dt="2020-02-15T13:13:01.228" v="14"/>
          <pc:sldLayoutMkLst>
            <pc:docMk/>
            <pc:sldMasterMk cId="644331916" sldId="2147483772"/>
            <pc:sldLayoutMk cId="2483359398" sldId="2147483789"/>
          </pc:sldLayoutMkLst>
        </pc:sldLayoutChg>
        <pc:sldLayoutChg chg="setBg">
          <pc:chgData name="Eldert Grootenboer" userId="3fe8758b2c2b58d2" providerId="LiveId" clId="{D2B7933F-F0A0-4F75-A167-2C9B93280426}" dt="2020-02-15T13:13:01.228" v="14"/>
          <pc:sldLayoutMkLst>
            <pc:docMk/>
            <pc:sldMasterMk cId="644331916" sldId="2147483772"/>
            <pc:sldLayoutMk cId="1197797129" sldId="2147483790"/>
          </pc:sldLayoutMkLst>
        </pc:sldLayoutChg>
        <pc:sldLayoutChg chg="setBg">
          <pc:chgData name="Eldert Grootenboer" userId="3fe8758b2c2b58d2" providerId="LiveId" clId="{D2B7933F-F0A0-4F75-A167-2C9B93280426}" dt="2020-02-15T13:13:01.228" v="14"/>
          <pc:sldLayoutMkLst>
            <pc:docMk/>
            <pc:sldMasterMk cId="644331916" sldId="2147483772"/>
            <pc:sldLayoutMk cId="2322444967" sldId="2147483791"/>
          </pc:sldLayoutMkLst>
        </pc:sldLayoutChg>
        <pc:sldLayoutChg chg="setBg">
          <pc:chgData name="Eldert Grootenboer" userId="3fe8758b2c2b58d2" providerId="LiveId" clId="{D2B7933F-F0A0-4F75-A167-2C9B93280426}" dt="2020-02-15T13:13:01.228" v="14"/>
          <pc:sldLayoutMkLst>
            <pc:docMk/>
            <pc:sldMasterMk cId="644331916" sldId="2147483772"/>
            <pc:sldLayoutMk cId="3752564159" sldId="2147483792"/>
          </pc:sldLayoutMkLst>
        </pc:sldLayoutChg>
        <pc:sldLayoutChg chg="setBg">
          <pc:chgData name="Eldert Grootenboer" userId="3fe8758b2c2b58d2" providerId="LiveId" clId="{D2B7933F-F0A0-4F75-A167-2C9B93280426}" dt="2020-02-15T13:13:01.228" v="14"/>
          <pc:sldLayoutMkLst>
            <pc:docMk/>
            <pc:sldMasterMk cId="644331916" sldId="2147483772"/>
            <pc:sldLayoutMk cId="471493695" sldId="2147483793"/>
          </pc:sldLayoutMkLst>
        </pc:sldLayoutChg>
        <pc:sldLayoutChg chg="setBg">
          <pc:chgData name="Eldert Grootenboer" userId="3fe8758b2c2b58d2" providerId="LiveId" clId="{D2B7933F-F0A0-4F75-A167-2C9B93280426}" dt="2020-02-15T13:13:01.228" v="14"/>
          <pc:sldLayoutMkLst>
            <pc:docMk/>
            <pc:sldMasterMk cId="644331916" sldId="2147483772"/>
            <pc:sldLayoutMk cId="551077023" sldId="2147483794"/>
          </pc:sldLayoutMkLst>
        </pc:sldLayoutChg>
        <pc:sldLayoutChg chg="setBg">
          <pc:chgData name="Eldert Grootenboer" userId="3fe8758b2c2b58d2" providerId="LiveId" clId="{D2B7933F-F0A0-4F75-A167-2C9B93280426}" dt="2020-02-15T13:13:01.228" v="14"/>
          <pc:sldLayoutMkLst>
            <pc:docMk/>
            <pc:sldMasterMk cId="644331916" sldId="2147483772"/>
            <pc:sldLayoutMk cId="1846098090" sldId="2147483795"/>
          </pc:sldLayoutMkLst>
        </pc:sldLayoutChg>
        <pc:sldLayoutChg chg="setBg">
          <pc:chgData name="Eldert Grootenboer" userId="3fe8758b2c2b58d2" providerId="LiveId" clId="{D2B7933F-F0A0-4F75-A167-2C9B93280426}" dt="2020-02-15T13:13:01.228" v="14"/>
          <pc:sldLayoutMkLst>
            <pc:docMk/>
            <pc:sldMasterMk cId="644331916" sldId="2147483772"/>
            <pc:sldLayoutMk cId="3234856829" sldId="2147483796"/>
          </pc:sldLayoutMkLst>
        </pc:sldLayoutChg>
        <pc:sldLayoutChg chg="setBg">
          <pc:chgData name="Eldert Grootenboer" userId="3fe8758b2c2b58d2" providerId="LiveId" clId="{D2B7933F-F0A0-4F75-A167-2C9B93280426}" dt="2020-02-15T13:13:01.228" v="14"/>
          <pc:sldLayoutMkLst>
            <pc:docMk/>
            <pc:sldMasterMk cId="644331916" sldId="2147483772"/>
            <pc:sldLayoutMk cId="2565249024" sldId="2147483797"/>
          </pc:sldLayoutMkLst>
        </pc:sldLayoutChg>
        <pc:sldLayoutChg chg="setBg">
          <pc:chgData name="Eldert Grootenboer" userId="3fe8758b2c2b58d2" providerId="LiveId" clId="{D2B7933F-F0A0-4F75-A167-2C9B93280426}" dt="2020-02-15T13:13:01.228" v="14"/>
          <pc:sldLayoutMkLst>
            <pc:docMk/>
            <pc:sldMasterMk cId="644331916" sldId="2147483772"/>
            <pc:sldLayoutMk cId="2602554910" sldId="2147483798"/>
          </pc:sldLayoutMkLst>
        </pc:sldLayoutChg>
        <pc:sldLayoutChg chg="setBg">
          <pc:chgData name="Eldert Grootenboer" userId="3fe8758b2c2b58d2" providerId="LiveId" clId="{D2B7933F-F0A0-4F75-A167-2C9B93280426}" dt="2020-02-15T13:13:01.228" v="14"/>
          <pc:sldLayoutMkLst>
            <pc:docMk/>
            <pc:sldMasterMk cId="644331916" sldId="2147483772"/>
            <pc:sldLayoutMk cId="2682572434" sldId="2147483799"/>
          </pc:sldLayoutMkLst>
        </pc:sldLayoutChg>
        <pc:sldLayoutChg chg="setBg">
          <pc:chgData name="Eldert Grootenboer" userId="3fe8758b2c2b58d2" providerId="LiveId" clId="{D2B7933F-F0A0-4F75-A167-2C9B93280426}" dt="2020-02-15T13:13:38.359" v="22"/>
          <pc:sldLayoutMkLst>
            <pc:docMk/>
            <pc:sldMasterMk cId="644331916" sldId="2147483772"/>
            <pc:sldLayoutMk cId="193743254" sldId="2147483800"/>
          </pc:sldLayoutMkLst>
        </pc:sldLayoutChg>
        <pc:sldLayoutChg chg="setBg">
          <pc:chgData name="Eldert Grootenboer" userId="3fe8758b2c2b58d2" providerId="LiveId" clId="{D2B7933F-F0A0-4F75-A167-2C9B93280426}" dt="2020-02-15T13:13:01.228" v="14"/>
          <pc:sldLayoutMkLst>
            <pc:docMk/>
            <pc:sldMasterMk cId="644331916" sldId="2147483772"/>
            <pc:sldLayoutMk cId="2610354437" sldId="2147483801"/>
          </pc:sldLayoutMkLst>
        </pc:sldLayoutChg>
        <pc:sldLayoutChg chg="setBg">
          <pc:chgData name="Eldert Grootenboer" userId="3fe8758b2c2b58d2" providerId="LiveId" clId="{D2B7933F-F0A0-4F75-A167-2C9B93280426}" dt="2020-02-15T13:13:01.228" v="14"/>
          <pc:sldLayoutMkLst>
            <pc:docMk/>
            <pc:sldMasterMk cId="644331916" sldId="2147483772"/>
            <pc:sldLayoutMk cId="1596895468" sldId="2147483802"/>
          </pc:sldLayoutMkLst>
        </pc:sldLayoutChg>
        <pc:sldLayoutChg chg="setBg">
          <pc:chgData name="Eldert Grootenboer" userId="3fe8758b2c2b58d2" providerId="LiveId" clId="{D2B7933F-F0A0-4F75-A167-2C9B93280426}" dt="2020-02-15T13:13:38.359" v="22"/>
          <pc:sldLayoutMkLst>
            <pc:docMk/>
            <pc:sldMasterMk cId="644331916" sldId="2147483772"/>
            <pc:sldLayoutMk cId="3649931397" sldId="2147483803"/>
          </pc:sldLayoutMkLst>
        </pc:sldLayoutChg>
      </pc:sldMasterChg>
      <pc:sldMasterChg chg="setBg modSldLayout">
        <pc:chgData name="Eldert Grootenboer" userId="3fe8758b2c2b58d2" providerId="LiveId" clId="{D2B7933F-F0A0-4F75-A167-2C9B93280426}" dt="2020-02-15T13:14:52.609" v="30"/>
        <pc:sldMasterMkLst>
          <pc:docMk/>
          <pc:sldMasterMk cId="122468951" sldId="2147483784"/>
        </pc:sldMasterMkLst>
        <pc:sldLayoutChg chg="setBg">
          <pc:chgData name="Eldert Grootenboer" userId="3fe8758b2c2b58d2" providerId="LiveId" clId="{D2B7933F-F0A0-4F75-A167-2C9B93280426}" dt="2020-02-15T13:14:52.609" v="30"/>
          <pc:sldLayoutMkLst>
            <pc:docMk/>
            <pc:sldMasterMk cId="122468951" sldId="2147483784"/>
            <pc:sldLayoutMk cId="1817768919" sldId="2147483785"/>
          </pc:sldLayoutMkLst>
        </pc:sldLayoutChg>
        <pc:sldLayoutChg chg="setBg">
          <pc:chgData name="Eldert Grootenboer" userId="3fe8758b2c2b58d2" providerId="LiveId" clId="{D2B7933F-F0A0-4F75-A167-2C9B93280426}" dt="2020-02-15T13:14:52.609" v="30"/>
          <pc:sldLayoutMkLst>
            <pc:docMk/>
            <pc:sldMasterMk cId="122468951" sldId="2147483784"/>
            <pc:sldLayoutMk cId="1645175718" sldId="2147483786"/>
          </pc:sldLayoutMkLst>
        </pc:sldLayoutChg>
        <pc:sldLayoutChg chg="setBg">
          <pc:chgData name="Eldert Grootenboer" userId="3fe8758b2c2b58d2" providerId="LiveId" clId="{D2B7933F-F0A0-4F75-A167-2C9B93280426}" dt="2020-02-15T13:14:52.609" v="30"/>
          <pc:sldLayoutMkLst>
            <pc:docMk/>
            <pc:sldMasterMk cId="122468951" sldId="2147483784"/>
            <pc:sldLayoutMk cId="2058264037" sldId="2147483787"/>
          </pc:sldLayoutMkLst>
        </pc:sldLayoutChg>
        <pc:sldLayoutChg chg="setBg">
          <pc:chgData name="Eldert Grootenboer" userId="3fe8758b2c2b58d2" providerId="LiveId" clId="{D2B7933F-F0A0-4F75-A167-2C9B93280426}" dt="2020-02-15T13:14:52.609" v="30"/>
          <pc:sldLayoutMkLst>
            <pc:docMk/>
            <pc:sldMasterMk cId="122468951" sldId="2147483784"/>
            <pc:sldLayoutMk cId="1286867282" sldId="2147483788"/>
          </pc:sldLayoutMkLst>
        </pc:sldLayoutChg>
        <pc:sldLayoutChg chg="setBg">
          <pc:chgData name="Eldert Grootenboer" userId="3fe8758b2c2b58d2" providerId="LiveId" clId="{D2B7933F-F0A0-4F75-A167-2C9B93280426}" dt="2020-02-15T13:14:52.609" v="30"/>
          <pc:sldLayoutMkLst>
            <pc:docMk/>
            <pc:sldMasterMk cId="122468951" sldId="2147483784"/>
            <pc:sldLayoutMk cId="1476193696" sldId="2147483789"/>
          </pc:sldLayoutMkLst>
        </pc:sldLayoutChg>
        <pc:sldLayoutChg chg="setBg">
          <pc:chgData name="Eldert Grootenboer" userId="3fe8758b2c2b58d2" providerId="LiveId" clId="{D2B7933F-F0A0-4F75-A167-2C9B93280426}" dt="2020-02-15T13:14:52.609" v="30"/>
          <pc:sldLayoutMkLst>
            <pc:docMk/>
            <pc:sldMasterMk cId="122468951" sldId="2147483784"/>
            <pc:sldLayoutMk cId="3508681872" sldId="2147483790"/>
          </pc:sldLayoutMkLst>
        </pc:sldLayoutChg>
        <pc:sldLayoutChg chg="setBg">
          <pc:chgData name="Eldert Grootenboer" userId="3fe8758b2c2b58d2" providerId="LiveId" clId="{D2B7933F-F0A0-4F75-A167-2C9B93280426}" dt="2020-02-15T13:14:52.609" v="30"/>
          <pc:sldLayoutMkLst>
            <pc:docMk/>
            <pc:sldMasterMk cId="122468951" sldId="2147483784"/>
            <pc:sldLayoutMk cId="2541552667" sldId="2147483791"/>
          </pc:sldLayoutMkLst>
        </pc:sldLayoutChg>
        <pc:sldLayoutChg chg="setBg">
          <pc:chgData name="Eldert Grootenboer" userId="3fe8758b2c2b58d2" providerId="LiveId" clId="{D2B7933F-F0A0-4F75-A167-2C9B93280426}" dt="2020-02-15T13:14:52.609" v="30"/>
          <pc:sldLayoutMkLst>
            <pc:docMk/>
            <pc:sldMasterMk cId="122468951" sldId="2147483784"/>
            <pc:sldLayoutMk cId="4256010392" sldId="2147483792"/>
          </pc:sldLayoutMkLst>
        </pc:sldLayoutChg>
        <pc:sldLayoutChg chg="setBg">
          <pc:chgData name="Eldert Grootenboer" userId="3fe8758b2c2b58d2" providerId="LiveId" clId="{D2B7933F-F0A0-4F75-A167-2C9B93280426}" dt="2020-02-15T13:14:52.609" v="30"/>
          <pc:sldLayoutMkLst>
            <pc:docMk/>
            <pc:sldMasterMk cId="122468951" sldId="2147483784"/>
            <pc:sldLayoutMk cId="4133168091" sldId="2147483793"/>
          </pc:sldLayoutMkLst>
        </pc:sldLayoutChg>
        <pc:sldLayoutChg chg="setBg">
          <pc:chgData name="Eldert Grootenboer" userId="3fe8758b2c2b58d2" providerId="LiveId" clId="{D2B7933F-F0A0-4F75-A167-2C9B93280426}" dt="2020-02-15T13:14:52.609" v="30"/>
          <pc:sldLayoutMkLst>
            <pc:docMk/>
            <pc:sldMasterMk cId="122468951" sldId="2147483784"/>
            <pc:sldLayoutMk cId="3661458748" sldId="2147483794"/>
          </pc:sldLayoutMkLst>
        </pc:sldLayoutChg>
        <pc:sldLayoutChg chg="setBg">
          <pc:chgData name="Eldert Grootenboer" userId="3fe8758b2c2b58d2" providerId="LiveId" clId="{D2B7933F-F0A0-4F75-A167-2C9B93280426}" dt="2020-02-15T13:14:52.609" v="30"/>
          <pc:sldLayoutMkLst>
            <pc:docMk/>
            <pc:sldMasterMk cId="122468951" sldId="2147483784"/>
            <pc:sldLayoutMk cId="3787983855" sldId="2147483795"/>
          </pc:sldLayoutMkLst>
        </pc:sldLayoutChg>
        <pc:sldLayoutChg chg="setBg">
          <pc:chgData name="Eldert Grootenboer" userId="3fe8758b2c2b58d2" providerId="LiveId" clId="{D2B7933F-F0A0-4F75-A167-2C9B93280426}" dt="2020-02-15T13:14:52.609" v="30"/>
          <pc:sldLayoutMkLst>
            <pc:docMk/>
            <pc:sldMasterMk cId="122468951" sldId="2147483784"/>
            <pc:sldLayoutMk cId="285700682" sldId="2147483796"/>
          </pc:sldLayoutMkLst>
        </pc:sldLayoutChg>
        <pc:sldLayoutChg chg="setBg">
          <pc:chgData name="Eldert Grootenboer" userId="3fe8758b2c2b58d2" providerId="LiveId" clId="{D2B7933F-F0A0-4F75-A167-2C9B93280426}" dt="2020-02-15T13:14:52.609" v="30"/>
          <pc:sldLayoutMkLst>
            <pc:docMk/>
            <pc:sldMasterMk cId="122468951" sldId="2147483784"/>
            <pc:sldLayoutMk cId="3231183981" sldId="2147483797"/>
          </pc:sldLayoutMkLst>
        </pc:sldLayoutChg>
        <pc:sldLayoutChg chg="setBg">
          <pc:chgData name="Eldert Grootenboer" userId="3fe8758b2c2b58d2" providerId="LiveId" clId="{D2B7933F-F0A0-4F75-A167-2C9B93280426}" dt="2020-02-15T13:14:52.609" v="30"/>
          <pc:sldLayoutMkLst>
            <pc:docMk/>
            <pc:sldMasterMk cId="122468951" sldId="2147483784"/>
            <pc:sldLayoutMk cId="1354688625" sldId="2147483798"/>
          </pc:sldLayoutMkLst>
        </pc:sldLayoutChg>
        <pc:sldLayoutChg chg="setBg">
          <pc:chgData name="Eldert Grootenboer" userId="3fe8758b2c2b58d2" providerId="LiveId" clId="{D2B7933F-F0A0-4F75-A167-2C9B93280426}" dt="2020-02-15T13:14:52.609" v="30"/>
          <pc:sldLayoutMkLst>
            <pc:docMk/>
            <pc:sldMasterMk cId="122468951" sldId="2147483784"/>
            <pc:sldLayoutMk cId="2253800584" sldId="2147483799"/>
          </pc:sldLayoutMkLst>
        </pc:sldLayoutChg>
        <pc:sldLayoutChg chg="setBg">
          <pc:chgData name="Eldert Grootenboer" userId="3fe8758b2c2b58d2" providerId="LiveId" clId="{D2B7933F-F0A0-4F75-A167-2C9B93280426}" dt="2020-02-15T13:14:52.609" v="30"/>
          <pc:sldLayoutMkLst>
            <pc:docMk/>
            <pc:sldMasterMk cId="122468951" sldId="2147483784"/>
            <pc:sldLayoutMk cId="2880822020" sldId="2147483800"/>
          </pc:sldLayoutMkLst>
        </pc:sldLayoutChg>
        <pc:sldLayoutChg chg="setBg">
          <pc:chgData name="Eldert Grootenboer" userId="3fe8758b2c2b58d2" providerId="LiveId" clId="{D2B7933F-F0A0-4F75-A167-2C9B93280426}" dt="2020-02-15T13:14:52.609" v="30"/>
          <pc:sldLayoutMkLst>
            <pc:docMk/>
            <pc:sldMasterMk cId="122468951" sldId="2147483784"/>
            <pc:sldLayoutMk cId="2946363150" sldId="2147483801"/>
          </pc:sldLayoutMkLst>
        </pc:sldLayoutChg>
        <pc:sldLayoutChg chg="setBg">
          <pc:chgData name="Eldert Grootenboer" userId="3fe8758b2c2b58d2" providerId="LiveId" clId="{D2B7933F-F0A0-4F75-A167-2C9B93280426}" dt="2020-02-15T13:14:52.609" v="30"/>
          <pc:sldLayoutMkLst>
            <pc:docMk/>
            <pc:sldMasterMk cId="122468951" sldId="2147483784"/>
            <pc:sldLayoutMk cId="1654104965" sldId="2147483802"/>
          </pc:sldLayoutMkLst>
        </pc:sldLayoutChg>
        <pc:sldLayoutChg chg="setBg">
          <pc:chgData name="Eldert Grootenboer" userId="3fe8758b2c2b58d2" providerId="LiveId" clId="{D2B7933F-F0A0-4F75-A167-2C9B93280426}" dt="2020-02-15T13:14:52.609" v="30"/>
          <pc:sldLayoutMkLst>
            <pc:docMk/>
            <pc:sldMasterMk cId="122468951" sldId="2147483784"/>
            <pc:sldLayoutMk cId="1859169160" sldId="2147483803"/>
          </pc:sldLayoutMkLst>
        </pc:sldLayoutChg>
        <pc:sldLayoutChg chg="setBg">
          <pc:chgData name="Eldert Grootenboer" userId="3fe8758b2c2b58d2" providerId="LiveId" clId="{D2B7933F-F0A0-4F75-A167-2C9B93280426}" dt="2020-02-15T13:14:52.609" v="30"/>
          <pc:sldLayoutMkLst>
            <pc:docMk/>
            <pc:sldMasterMk cId="122468951" sldId="2147483784"/>
            <pc:sldLayoutMk cId="274217106" sldId="2147483804"/>
          </pc:sldLayoutMkLst>
        </pc:sldLayoutChg>
        <pc:sldLayoutChg chg="setBg">
          <pc:chgData name="Eldert Grootenboer" userId="3fe8758b2c2b58d2" providerId="LiveId" clId="{D2B7933F-F0A0-4F75-A167-2C9B93280426}" dt="2020-02-15T13:14:52.609" v="30"/>
          <pc:sldLayoutMkLst>
            <pc:docMk/>
            <pc:sldMasterMk cId="122468951" sldId="2147483784"/>
            <pc:sldLayoutMk cId="2354879168" sldId="2147483805"/>
          </pc:sldLayoutMkLst>
        </pc:sldLayoutChg>
        <pc:sldLayoutChg chg="setBg">
          <pc:chgData name="Eldert Grootenboer" userId="3fe8758b2c2b58d2" providerId="LiveId" clId="{D2B7933F-F0A0-4F75-A167-2C9B93280426}" dt="2020-02-15T13:14:52.609" v="30"/>
          <pc:sldLayoutMkLst>
            <pc:docMk/>
            <pc:sldMasterMk cId="122468951" sldId="2147483784"/>
            <pc:sldLayoutMk cId="2794608885" sldId="2147483806"/>
          </pc:sldLayoutMkLst>
        </pc:sldLayoutChg>
        <pc:sldLayoutChg chg="setBg">
          <pc:chgData name="Eldert Grootenboer" userId="3fe8758b2c2b58d2" providerId="LiveId" clId="{D2B7933F-F0A0-4F75-A167-2C9B93280426}" dt="2020-02-15T13:14:52.609" v="30"/>
          <pc:sldLayoutMkLst>
            <pc:docMk/>
            <pc:sldMasterMk cId="122468951" sldId="2147483784"/>
            <pc:sldLayoutMk cId="3963610236" sldId="2147483807"/>
          </pc:sldLayoutMkLst>
        </pc:sldLayoutChg>
        <pc:sldLayoutChg chg="setBg">
          <pc:chgData name="Eldert Grootenboer" userId="3fe8758b2c2b58d2" providerId="LiveId" clId="{D2B7933F-F0A0-4F75-A167-2C9B93280426}" dt="2020-02-15T13:14:52.609" v="30"/>
          <pc:sldLayoutMkLst>
            <pc:docMk/>
            <pc:sldMasterMk cId="122468951" sldId="2147483784"/>
            <pc:sldLayoutMk cId="2290336240" sldId="2147483808"/>
          </pc:sldLayoutMkLst>
        </pc:sldLayoutChg>
        <pc:sldLayoutChg chg="setBg">
          <pc:chgData name="Eldert Grootenboer" userId="3fe8758b2c2b58d2" providerId="LiveId" clId="{D2B7933F-F0A0-4F75-A167-2C9B93280426}" dt="2020-02-15T13:14:52.609" v="30"/>
          <pc:sldLayoutMkLst>
            <pc:docMk/>
            <pc:sldMasterMk cId="122468951" sldId="2147483784"/>
            <pc:sldLayoutMk cId="3324370245" sldId="2147483809"/>
          </pc:sldLayoutMkLst>
        </pc:sldLayoutChg>
        <pc:sldLayoutChg chg="setBg">
          <pc:chgData name="Eldert Grootenboer" userId="3fe8758b2c2b58d2" providerId="LiveId" clId="{D2B7933F-F0A0-4F75-A167-2C9B93280426}" dt="2020-02-15T13:14:52.609" v="30"/>
          <pc:sldLayoutMkLst>
            <pc:docMk/>
            <pc:sldMasterMk cId="122468951" sldId="2147483784"/>
            <pc:sldLayoutMk cId="2107679527" sldId="2147483810"/>
          </pc:sldLayoutMkLst>
        </pc:sldLayoutChg>
        <pc:sldLayoutChg chg="setBg">
          <pc:chgData name="Eldert Grootenboer" userId="3fe8758b2c2b58d2" providerId="LiveId" clId="{D2B7933F-F0A0-4F75-A167-2C9B93280426}" dt="2020-02-15T13:14:52.609" v="30"/>
          <pc:sldLayoutMkLst>
            <pc:docMk/>
            <pc:sldMasterMk cId="122468951" sldId="2147483784"/>
            <pc:sldLayoutMk cId="786750781" sldId="2147483811"/>
          </pc:sldLayoutMkLst>
        </pc:sldLayoutChg>
        <pc:sldLayoutChg chg="setBg">
          <pc:chgData name="Eldert Grootenboer" userId="3fe8758b2c2b58d2" providerId="LiveId" clId="{D2B7933F-F0A0-4F75-A167-2C9B93280426}" dt="2020-02-15T13:14:52.609" v="30"/>
          <pc:sldLayoutMkLst>
            <pc:docMk/>
            <pc:sldMasterMk cId="122468951" sldId="2147483784"/>
            <pc:sldLayoutMk cId="2585457820" sldId="2147483812"/>
          </pc:sldLayoutMkLst>
        </pc:sldLayoutChg>
        <pc:sldLayoutChg chg="setBg">
          <pc:chgData name="Eldert Grootenboer" userId="3fe8758b2c2b58d2" providerId="LiveId" clId="{D2B7933F-F0A0-4F75-A167-2C9B93280426}" dt="2020-02-15T13:14:52.609" v="30"/>
          <pc:sldLayoutMkLst>
            <pc:docMk/>
            <pc:sldMasterMk cId="122468951" sldId="2147483784"/>
            <pc:sldLayoutMk cId="3434846418" sldId="2147483813"/>
          </pc:sldLayoutMkLst>
        </pc:sldLayoutChg>
        <pc:sldLayoutChg chg="setBg">
          <pc:chgData name="Eldert Grootenboer" userId="3fe8758b2c2b58d2" providerId="LiveId" clId="{D2B7933F-F0A0-4F75-A167-2C9B93280426}" dt="2020-02-15T13:14:52.609" v="30"/>
          <pc:sldLayoutMkLst>
            <pc:docMk/>
            <pc:sldMasterMk cId="122468951" sldId="2147483784"/>
            <pc:sldLayoutMk cId="1108579797" sldId="2147483814"/>
          </pc:sldLayoutMkLst>
        </pc:sldLayoutChg>
        <pc:sldLayoutChg chg="setBg">
          <pc:chgData name="Eldert Grootenboer" userId="3fe8758b2c2b58d2" providerId="LiveId" clId="{D2B7933F-F0A0-4F75-A167-2C9B93280426}" dt="2020-02-15T13:14:52.609" v="30"/>
          <pc:sldLayoutMkLst>
            <pc:docMk/>
            <pc:sldMasterMk cId="122468951" sldId="2147483784"/>
            <pc:sldLayoutMk cId="3569821005" sldId="2147483815"/>
          </pc:sldLayoutMkLst>
        </pc:sldLayoutChg>
      </pc:sldMasterChg>
      <pc:sldMasterChg chg="setBg modSldLayout">
        <pc:chgData name="Eldert Grootenboer" userId="3fe8758b2c2b58d2" providerId="LiveId" clId="{D2B7933F-F0A0-4F75-A167-2C9B93280426}" dt="2020-02-15T13:13:38.359" v="22"/>
        <pc:sldMasterMkLst>
          <pc:docMk/>
          <pc:sldMasterMk cId="2859482685" sldId="2147483804"/>
        </pc:sldMasterMkLst>
        <pc:sldLayoutChg chg="setBg">
          <pc:chgData name="Eldert Grootenboer" userId="3fe8758b2c2b58d2" providerId="LiveId" clId="{D2B7933F-F0A0-4F75-A167-2C9B93280426}" dt="2020-02-15T13:13:38.359" v="22"/>
          <pc:sldLayoutMkLst>
            <pc:docMk/>
            <pc:sldMasterMk cId="2859482685" sldId="2147483804"/>
            <pc:sldLayoutMk cId="3217907317" sldId="2147483805"/>
          </pc:sldLayoutMkLst>
        </pc:sldLayoutChg>
        <pc:sldLayoutChg chg="setBg">
          <pc:chgData name="Eldert Grootenboer" userId="3fe8758b2c2b58d2" providerId="LiveId" clId="{D2B7933F-F0A0-4F75-A167-2C9B93280426}" dt="2020-02-15T13:13:01.228" v="14"/>
          <pc:sldLayoutMkLst>
            <pc:docMk/>
            <pc:sldMasterMk cId="2859482685" sldId="2147483804"/>
            <pc:sldLayoutMk cId="3403459819" sldId="2147483806"/>
          </pc:sldLayoutMkLst>
        </pc:sldLayoutChg>
        <pc:sldLayoutChg chg="setBg">
          <pc:chgData name="Eldert Grootenboer" userId="3fe8758b2c2b58d2" providerId="LiveId" clId="{D2B7933F-F0A0-4F75-A167-2C9B93280426}" dt="2020-02-15T13:13:01.228" v="14"/>
          <pc:sldLayoutMkLst>
            <pc:docMk/>
            <pc:sldMasterMk cId="2859482685" sldId="2147483804"/>
            <pc:sldLayoutMk cId="440181750" sldId="2147483807"/>
          </pc:sldLayoutMkLst>
        </pc:sldLayoutChg>
        <pc:sldLayoutChg chg="setBg">
          <pc:chgData name="Eldert Grootenboer" userId="3fe8758b2c2b58d2" providerId="LiveId" clId="{D2B7933F-F0A0-4F75-A167-2C9B93280426}" dt="2020-02-15T13:13:01.228" v="14"/>
          <pc:sldLayoutMkLst>
            <pc:docMk/>
            <pc:sldMasterMk cId="2859482685" sldId="2147483804"/>
            <pc:sldLayoutMk cId="3467923810" sldId="2147483808"/>
          </pc:sldLayoutMkLst>
        </pc:sldLayoutChg>
        <pc:sldLayoutChg chg="setBg">
          <pc:chgData name="Eldert Grootenboer" userId="3fe8758b2c2b58d2" providerId="LiveId" clId="{D2B7933F-F0A0-4F75-A167-2C9B93280426}" dt="2020-02-15T13:13:01.228" v="14"/>
          <pc:sldLayoutMkLst>
            <pc:docMk/>
            <pc:sldMasterMk cId="2859482685" sldId="2147483804"/>
            <pc:sldLayoutMk cId="2678151029" sldId="2147483809"/>
          </pc:sldLayoutMkLst>
        </pc:sldLayoutChg>
        <pc:sldLayoutChg chg="setBg">
          <pc:chgData name="Eldert Grootenboer" userId="3fe8758b2c2b58d2" providerId="LiveId" clId="{D2B7933F-F0A0-4F75-A167-2C9B93280426}" dt="2020-02-15T13:13:01.228" v="14"/>
          <pc:sldLayoutMkLst>
            <pc:docMk/>
            <pc:sldMasterMk cId="2859482685" sldId="2147483804"/>
            <pc:sldLayoutMk cId="3783892735" sldId="2147483810"/>
          </pc:sldLayoutMkLst>
        </pc:sldLayoutChg>
        <pc:sldLayoutChg chg="setBg">
          <pc:chgData name="Eldert Grootenboer" userId="3fe8758b2c2b58d2" providerId="LiveId" clId="{D2B7933F-F0A0-4F75-A167-2C9B93280426}" dt="2020-02-15T13:13:01.228" v="14"/>
          <pc:sldLayoutMkLst>
            <pc:docMk/>
            <pc:sldMasterMk cId="2859482685" sldId="2147483804"/>
            <pc:sldLayoutMk cId="2768699055" sldId="2147483811"/>
          </pc:sldLayoutMkLst>
        </pc:sldLayoutChg>
        <pc:sldLayoutChg chg="setBg">
          <pc:chgData name="Eldert Grootenboer" userId="3fe8758b2c2b58d2" providerId="LiveId" clId="{D2B7933F-F0A0-4F75-A167-2C9B93280426}" dt="2020-02-15T13:13:01.228" v="14"/>
          <pc:sldLayoutMkLst>
            <pc:docMk/>
            <pc:sldMasterMk cId="2859482685" sldId="2147483804"/>
            <pc:sldLayoutMk cId="2538419671" sldId="2147483812"/>
          </pc:sldLayoutMkLst>
        </pc:sldLayoutChg>
        <pc:sldLayoutChg chg="setBg">
          <pc:chgData name="Eldert Grootenboer" userId="3fe8758b2c2b58d2" providerId="LiveId" clId="{D2B7933F-F0A0-4F75-A167-2C9B93280426}" dt="2020-02-15T13:13:01.228" v="14"/>
          <pc:sldLayoutMkLst>
            <pc:docMk/>
            <pc:sldMasterMk cId="2859482685" sldId="2147483804"/>
            <pc:sldLayoutMk cId="1451340001" sldId="2147483813"/>
          </pc:sldLayoutMkLst>
        </pc:sldLayoutChg>
        <pc:sldLayoutChg chg="setBg">
          <pc:chgData name="Eldert Grootenboer" userId="3fe8758b2c2b58d2" providerId="LiveId" clId="{D2B7933F-F0A0-4F75-A167-2C9B93280426}" dt="2020-02-15T13:13:01.228" v="14"/>
          <pc:sldLayoutMkLst>
            <pc:docMk/>
            <pc:sldMasterMk cId="2859482685" sldId="2147483804"/>
            <pc:sldLayoutMk cId="1559199083" sldId="2147483814"/>
          </pc:sldLayoutMkLst>
        </pc:sldLayoutChg>
        <pc:sldLayoutChg chg="setBg">
          <pc:chgData name="Eldert Grootenboer" userId="3fe8758b2c2b58d2" providerId="LiveId" clId="{D2B7933F-F0A0-4F75-A167-2C9B93280426}" dt="2020-02-15T13:13:01.228" v="14"/>
          <pc:sldLayoutMkLst>
            <pc:docMk/>
            <pc:sldMasterMk cId="2859482685" sldId="2147483804"/>
            <pc:sldLayoutMk cId="3935396995" sldId="2147483815"/>
          </pc:sldLayoutMkLst>
        </pc:sldLayoutChg>
        <pc:sldLayoutChg chg="setBg">
          <pc:chgData name="Eldert Grootenboer" userId="3fe8758b2c2b58d2" providerId="LiveId" clId="{D2B7933F-F0A0-4F75-A167-2C9B93280426}" dt="2020-02-15T13:13:01.228" v="14"/>
          <pc:sldLayoutMkLst>
            <pc:docMk/>
            <pc:sldMasterMk cId="2859482685" sldId="2147483804"/>
            <pc:sldLayoutMk cId="865677960" sldId="2147483816"/>
          </pc:sldLayoutMkLst>
        </pc:sldLayoutChg>
        <pc:sldLayoutChg chg="setBg">
          <pc:chgData name="Eldert Grootenboer" userId="3fe8758b2c2b58d2" providerId="LiveId" clId="{D2B7933F-F0A0-4F75-A167-2C9B93280426}" dt="2020-02-15T13:13:01.228" v="14"/>
          <pc:sldLayoutMkLst>
            <pc:docMk/>
            <pc:sldMasterMk cId="2859482685" sldId="2147483804"/>
            <pc:sldLayoutMk cId="367418990" sldId="2147483817"/>
          </pc:sldLayoutMkLst>
        </pc:sldLayoutChg>
        <pc:sldLayoutChg chg="setBg">
          <pc:chgData name="Eldert Grootenboer" userId="3fe8758b2c2b58d2" providerId="LiveId" clId="{D2B7933F-F0A0-4F75-A167-2C9B93280426}" dt="2020-02-15T13:13:01.228" v="14"/>
          <pc:sldLayoutMkLst>
            <pc:docMk/>
            <pc:sldMasterMk cId="2859482685" sldId="2147483804"/>
            <pc:sldLayoutMk cId="347655496" sldId="2147483818"/>
          </pc:sldLayoutMkLst>
        </pc:sldLayoutChg>
        <pc:sldLayoutChg chg="setBg">
          <pc:chgData name="Eldert Grootenboer" userId="3fe8758b2c2b58d2" providerId="LiveId" clId="{D2B7933F-F0A0-4F75-A167-2C9B93280426}" dt="2020-02-15T13:13:01.228" v="14"/>
          <pc:sldLayoutMkLst>
            <pc:docMk/>
            <pc:sldMasterMk cId="2859482685" sldId="2147483804"/>
            <pc:sldLayoutMk cId="3694941678" sldId="2147483819"/>
          </pc:sldLayoutMkLst>
        </pc:sldLayoutChg>
        <pc:sldLayoutChg chg="setBg">
          <pc:chgData name="Eldert Grootenboer" userId="3fe8758b2c2b58d2" providerId="LiveId" clId="{D2B7933F-F0A0-4F75-A167-2C9B93280426}" dt="2020-02-15T13:13:01.228" v="14"/>
          <pc:sldLayoutMkLst>
            <pc:docMk/>
            <pc:sldMasterMk cId="2859482685" sldId="2147483804"/>
            <pc:sldLayoutMk cId="986410400" sldId="2147483820"/>
          </pc:sldLayoutMkLst>
        </pc:sldLayoutChg>
        <pc:sldLayoutChg chg="setBg">
          <pc:chgData name="Eldert Grootenboer" userId="3fe8758b2c2b58d2" providerId="LiveId" clId="{D2B7933F-F0A0-4F75-A167-2C9B93280426}" dt="2020-02-15T13:13:01.228" v="14"/>
          <pc:sldLayoutMkLst>
            <pc:docMk/>
            <pc:sldMasterMk cId="2859482685" sldId="2147483804"/>
            <pc:sldLayoutMk cId="4291521982" sldId="2147483821"/>
          </pc:sldLayoutMkLst>
        </pc:sldLayoutChg>
        <pc:sldLayoutChg chg="setBg">
          <pc:chgData name="Eldert Grootenboer" userId="3fe8758b2c2b58d2" providerId="LiveId" clId="{D2B7933F-F0A0-4F75-A167-2C9B93280426}" dt="2020-02-15T13:13:01.228" v="14"/>
          <pc:sldLayoutMkLst>
            <pc:docMk/>
            <pc:sldMasterMk cId="2859482685" sldId="2147483804"/>
            <pc:sldLayoutMk cId="1671292419" sldId="2147483822"/>
          </pc:sldLayoutMkLst>
        </pc:sldLayoutChg>
        <pc:sldLayoutChg chg="setBg">
          <pc:chgData name="Eldert Grootenboer" userId="3fe8758b2c2b58d2" providerId="LiveId" clId="{D2B7933F-F0A0-4F75-A167-2C9B93280426}" dt="2020-02-15T13:13:01.228" v="14"/>
          <pc:sldLayoutMkLst>
            <pc:docMk/>
            <pc:sldMasterMk cId="2859482685" sldId="2147483804"/>
            <pc:sldLayoutMk cId="158695566" sldId="2147483823"/>
          </pc:sldLayoutMkLst>
        </pc:sldLayoutChg>
        <pc:sldLayoutChg chg="setBg">
          <pc:chgData name="Eldert Grootenboer" userId="3fe8758b2c2b58d2" providerId="LiveId" clId="{D2B7933F-F0A0-4F75-A167-2C9B93280426}" dt="2020-02-15T13:13:01.228" v="14"/>
          <pc:sldLayoutMkLst>
            <pc:docMk/>
            <pc:sldMasterMk cId="2859482685" sldId="2147483804"/>
            <pc:sldLayoutMk cId="91943713" sldId="2147483824"/>
          </pc:sldLayoutMkLst>
        </pc:sldLayoutChg>
        <pc:sldLayoutChg chg="setBg">
          <pc:chgData name="Eldert Grootenboer" userId="3fe8758b2c2b58d2" providerId="LiveId" clId="{D2B7933F-F0A0-4F75-A167-2C9B93280426}" dt="2020-02-15T13:13:01.228" v="14"/>
          <pc:sldLayoutMkLst>
            <pc:docMk/>
            <pc:sldMasterMk cId="2859482685" sldId="2147483804"/>
            <pc:sldLayoutMk cId="603442133" sldId="2147483825"/>
          </pc:sldLayoutMkLst>
        </pc:sldLayoutChg>
        <pc:sldLayoutChg chg="setBg">
          <pc:chgData name="Eldert Grootenboer" userId="3fe8758b2c2b58d2" providerId="LiveId" clId="{D2B7933F-F0A0-4F75-A167-2C9B93280426}" dt="2020-02-15T13:13:01.228" v="14"/>
          <pc:sldLayoutMkLst>
            <pc:docMk/>
            <pc:sldMasterMk cId="2859482685" sldId="2147483804"/>
            <pc:sldLayoutMk cId="496035400" sldId="2147483826"/>
          </pc:sldLayoutMkLst>
        </pc:sldLayoutChg>
        <pc:sldLayoutChg chg="setBg">
          <pc:chgData name="Eldert Grootenboer" userId="3fe8758b2c2b58d2" providerId="LiveId" clId="{D2B7933F-F0A0-4F75-A167-2C9B93280426}" dt="2020-02-15T13:13:01.228" v="14"/>
          <pc:sldLayoutMkLst>
            <pc:docMk/>
            <pc:sldMasterMk cId="2859482685" sldId="2147483804"/>
            <pc:sldLayoutMk cId="1359664141" sldId="2147483827"/>
          </pc:sldLayoutMkLst>
        </pc:sldLayoutChg>
        <pc:sldLayoutChg chg="setBg">
          <pc:chgData name="Eldert Grootenboer" userId="3fe8758b2c2b58d2" providerId="LiveId" clId="{D2B7933F-F0A0-4F75-A167-2C9B93280426}" dt="2020-02-15T13:13:01.228" v="14"/>
          <pc:sldLayoutMkLst>
            <pc:docMk/>
            <pc:sldMasterMk cId="2859482685" sldId="2147483804"/>
            <pc:sldLayoutMk cId="1892826382" sldId="2147483828"/>
          </pc:sldLayoutMkLst>
        </pc:sldLayoutChg>
        <pc:sldLayoutChg chg="setBg">
          <pc:chgData name="Eldert Grootenboer" userId="3fe8758b2c2b58d2" providerId="LiveId" clId="{D2B7933F-F0A0-4F75-A167-2C9B93280426}" dt="2020-02-15T13:13:01.228" v="14"/>
          <pc:sldLayoutMkLst>
            <pc:docMk/>
            <pc:sldMasterMk cId="2859482685" sldId="2147483804"/>
            <pc:sldLayoutMk cId="1450182435" sldId="2147483829"/>
          </pc:sldLayoutMkLst>
        </pc:sldLayoutChg>
        <pc:sldLayoutChg chg="setBg">
          <pc:chgData name="Eldert Grootenboer" userId="3fe8758b2c2b58d2" providerId="LiveId" clId="{D2B7933F-F0A0-4F75-A167-2C9B93280426}" dt="2020-02-15T13:13:01.228" v="14"/>
          <pc:sldLayoutMkLst>
            <pc:docMk/>
            <pc:sldMasterMk cId="2859482685" sldId="2147483804"/>
            <pc:sldLayoutMk cId="981606647" sldId="2147483830"/>
          </pc:sldLayoutMkLst>
        </pc:sldLayoutChg>
        <pc:sldLayoutChg chg="setBg">
          <pc:chgData name="Eldert Grootenboer" userId="3fe8758b2c2b58d2" providerId="LiveId" clId="{D2B7933F-F0A0-4F75-A167-2C9B93280426}" dt="2020-02-15T13:13:01.228" v="14"/>
          <pc:sldLayoutMkLst>
            <pc:docMk/>
            <pc:sldMasterMk cId="2859482685" sldId="2147483804"/>
            <pc:sldLayoutMk cId="843908865" sldId="2147483831"/>
          </pc:sldLayoutMkLst>
        </pc:sldLayoutChg>
        <pc:sldLayoutChg chg="setBg">
          <pc:chgData name="Eldert Grootenboer" userId="3fe8758b2c2b58d2" providerId="LiveId" clId="{D2B7933F-F0A0-4F75-A167-2C9B93280426}" dt="2020-02-15T13:13:38.359" v="22"/>
          <pc:sldLayoutMkLst>
            <pc:docMk/>
            <pc:sldMasterMk cId="2859482685" sldId="2147483804"/>
            <pc:sldLayoutMk cId="40887573" sldId="2147483832"/>
          </pc:sldLayoutMkLst>
        </pc:sldLayoutChg>
        <pc:sldLayoutChg chg="setBg">
          <pc:chgData name="Eldert Grootenboer" userId="3fe8758b2c2b58d2" providerId="LiveId" clId="{D2B7933F-F0A0-4F75-A167-2C9B93280426}" dt="2020-02-15T13:13:01.228" v="14"/>
          <pc:sldLayoutMkLst>
            <pc:docMk/>
            <pc:sldMasterMk cId="2859482685" sldId="2147483804"/>
            <pc:sldLayoutMk cId="1802466590" sldId="2147483833"/>
          </pc:sldLayoutMkLst>
        </pc:sldLayoutChg>
        <pc:sldLayoutChg chg="setBg">
          <pc:chgData name="Eldert Grootenboer" userId="3fe8758b2c2b58d2" providerId="LiveId" clId="{D2B7933F-F0A0-4F75-A167-2C9B93280426}" dt="2020-02-15T13:13:01.228" v="14"/>
          <pc:sldLayoutMkLst>
            <pc:docMk/>
            <pc:sldMasterMk cId="2859482685" sldId="2147483804"/>
            <pc:sldLayoutMk cId="1552919223" sldId="2147483834"/>
          </pc:sldLayoutMkLst>
        </pc:sldLayoutChg>
        <pc:sldLayoutChg chg="setBg">
          <pc:chgData name="Eldert Grootenboer" userId="3fe8758b2c2b58d2" providerId="LiveId" clId="{D2B7933F-F0A0-4F75-A167-2C9B93280426}" dt="2020-02-15T13:13:38.359" v="22"/>
          <pc:sldLayoutMkLst>
            <pc:docMk/>
            <pc:sldMasterMk cId="2859482685" sldId="2147483804"/>
            <pc:sldLayoutMk cId="871144535" sldId="2147483835"/>
          </pc:sldLayoutMkLst>
        </pc:sldLayoutChg>
      </pc:sldMasterChg>
    </pc:docChg>
  </pc:docChgLst>
  <pc:docChgLst>
    <pc:chgData name="Eldert Grootenboer" userId="3fe8758b2c2b58d2" providerId="LiveId" clId="{C2DDA382-FF23-4CC5-A698-5FC78211753E}"/>
    <pc:docChg chg="undo redo custSel addSld delSld modSld sldOrd delMainMaster modSection">
      <pc:chgData name="Eldert Grootenboer" userId="3fe8758b2c2b58d2" providerId="LiveId" clId="{C2DDA382-FF23-4CC5-A698-5FC78211753E}" dt="2019-04-27T14:42:27.715" v="2159" actId="2696"/>
      <pc:docMkLst>
        <pc:docMk/>
      </pc:docMkLst>
      <pc:sldChg chg="addSp modSp modAnim">
        <pc:chgData name="Eldert Grootenboer" userId="3fe8758b2c2b58d2" providerId="LiveId" clId="{C2DDA382-FF23-4CC5-A698-5FC78211753E}" dt="2019-04-27T12:17:23.657" v="2144"/>
        <pc:sldMkLst>
          <pc:docMk/>
          <pc:sldMk cId="3583683268" sldId="278"/>
        </pc:sldMkLst>
        <pc:spChg chg="mod">
          <ac:chgData name="Eldert Grootenboer" userId="3fe8758b2c2b58d2" providerId="LiveId" clId="{C2DDA382-FF23-4CC5-A698-5FC78211753E}" dt="2019-04-27T12:17:02.290" v="2138" actId="1076"/>
          <ac:spMkLst>
            <pc:docMk/>
            <pc:sldMk cId="3583683268" sldId="278"/>
            <ac:spMk id="2" creationId="{00000000-0000-0000-0000-000000000000}"/>
          </ac:spMkLst>
        </pc:spChg>
        <pc:spChg chg="mod">
          <ac:chgData name="Eldert Grootenboer" userId="3fe8758b2c2b58d2" providerId="LiveId" clId="{C2DDA382-FF23-4CC5-A698-5FC78211753E}" dt="2019-04-27T09:14:56.392" v="1560"/>
          <ac:spMkLst>
            <pc:docMk/>
            <pc:sldMk cId="3583683268" sldId="278"/>
            <ac:spMk id="7" creationId="{00000000-0000-0000-0000-000000000000}"/>
          </ac:spMkLst>
        </pc:spChg>
        <pc:spChg chg="mod">
          <ac:chgData name="Eldert Grootenboer" userId="3fe8758b2c2b58d2" providerId="LiveId" clId="{C2DDA382-FF23-4CC5-A698-5FC78211753E}" dt="2019-04-27T09:14:45.654" v="1556"/>
          <ac:spMkLst>
            <pc:docMk/>
            <pc:sldMk cId="3583683268" sldId="278"/>
            <ac:spMk id="9" creationId="{00000000-0000-0000-0000-000000000000}"/>
          </ac:spMkLst>
        </pc:spChg>
        <pc:spChg chg="mod">
          <ac:chgData name="Eldert Grootenboer" userId="3fe8758b2c2b58d2" providerId="LiveId" clId="{C2DDA382-FF23-4CC5-A698-5FC78211753E}" dt="2019-04-22T09:25:42.839" v="410" actId="1076"/>
          <ac:spMkLst>
            <pc:docMk/>
            <pc:sldMk cId="3583683268" sldId="278"/>
            <ac:spMk id="10" creationId="{00000000-0000-0000-0000-000000000000}"/>
          </ac:spMkLst>
        </pc:spChg>
        <pc:spChg chg="add mod">
          <ac:chgData name="Eldert Grootenboer" userId="3fe8758b2c2b58d2" providerId="LiveId" clId="{C2DDA382-FF23-4CC5-A698-5FC78211753E}" dt="2019-04-22T09:25:42.839" v="410" actId="1076"/>
          <ac:spMkLst>
            <pc:docMk/>
            <pc:sldMk cId="3583683268" sldId="278"/>
            <ac:spMk id="11" creationId="{522D6C57-4DF9-40FC-BF25-C6D143BE2BD7}"/>
          </ac:spMkLst>
        </pc:spChg>
        <pc:spChg chg="add mod">
          <ac:chgData name="Eldert Grootenboer" userId="3fe8758b2c2b58d2" providerId="LiveId" clId="{C2DDA382-FF23-4CC5-A698-5FC78211753E}" dt="2019-04-22T09:25:42.839" v="410" actId="1076"/>
          <ac:spMkLst>
            <pc:docMk/>
            <pc:sldMk cId="3583683268" sldId="278"/>
            <ac:spMk id="12" creationId="{7B4411DE-CC57-4F1D-86A2-4AD66FF34928}"/>
          </ac:spMkLst>
        </pc:spChg>
        <pc:spChg chg="add mod">
          <ac:chgData name="Eldert Grootenboer" userId="3fe8758b2c2b58d2" providerId="LiveId" clId="{C2DDA382-FF23-4CC5-A698-5FC78211753E}" dt="2019-04-27T12:17:04.722" v="2140" actId="571"/>
          <ac:spMkLst>
            <pc:docMk/>
            <pc:sldMk cId="3583683268" sldId="278"/>
            <ac:spMk id="13" creationId="{2354D05B-E7FC-46E6-9DD8-3DE510BC5573}"/>
          </ac:spMkLst>
        </pc:spChg>
        <pc:spChg chg="mod">
          <ac:chgData name="Eldert Grootenboer" userId="3fe8758b2c2b58d2" providerId="LiveId" clId="{C2DDA382-FF23-4CC5-A698-5FC78211753E}" dt="2019-04-27T09:14:49.237" v="1557"/>
          <ac:spMkLst>
            <pc:docMk/>
            <pc:sldMk cId="3583683268" sldId="278"/>
            <ac:spMk id="15" creationId="{00000000-0000-0000-0000-000000000000}"/>
          </ac:spMkLst>
        </pc:spChg>
        <pc:spChg chg="mod">
          <ac:chgData name="Eldert Grootenboer" userId="3fe8758b2c2b58d2" providerId="LiveId" clId="{C2DDA382-FF23-4CC5-A698-5FC78211753E}" dt="2019-04-22T09:25:42.839" v="410" actId="1076"/>
          <ac:spMkLst>
            <pc:docMk/>
            <pc:sldMk cId="3583683268" sldId="278"/>
            <ac:spMk id="17" creationId="{00000000-0000-0000-0000-000000000000}"/>
          </ac:spMkLst>
        </pc:spChg>
        <pc:spChg chg="mod">
          <ac:chgData name="Eldert Grootenboer" userId="3fe8758b2c2b58d2" providerId="LiveId" clId="{C2DDA382-FF23-4CC5-A698-5FC78211753E}" dt="2019-04-27T09:15:00.985" v="1562" actId="20577"/>
          <ac:spMkLst>
            <pc:docMk/>
            <pc:sldMk cId="3583683268" sldId="278"/>
            <ac:spMk id="20" creationId="{00000000-0000-0000-0000-000000000000}"/>
          </ac:spMkLst>
        </pc:spChg>
      </pc:sldChg>
      <pc:sldChg chg="addSp delSp modSp modNotesTx">
        <pc:chgData name="Eldert Grootenboer" userId="3fe8758b2c2b58d2" providerId="LiveId" clId="{C2DDA382-FF23-4CC5-A698-5FC78211753E}" dt="2019-04-27T08:37:39.775" v="1223" actId="1076"/>
        <pc:sldMkLst>
          <pc:docMk/>
          <pc:sldMk cId="2268085525" sldId="1534"/>
        </pc:sldMkLst>
        <pc:spChg chg="add del">
          <ac:chgData name="Eldert Grootenboer" userId="3fe8758b2c2b58d2" providerId="LiveId" clId="{C2DDA382-FF23-4CC5-A698-5FC78211753E}" dt="2019-04-27T08:32:06.050" v="1128"/>
          <ac:spMkLst>
            <pc:docMk/>
            <pc:sldMk cId="2268085525" sldId="1534"/>
            <ac:spMk id="5" creationId="{02D14A0A-0DDC-45F0-85AD-79C9AF835F84}"/>
          </ac:spMkLst>
        </pc:spChg>
        <pc:spChg chg="mod">
          <ac:chgData name="Eldert Grootenboer" userId="3fe8758b2c2b58d2" providerId="LiveId" clId="{C2DDA382-FF23-4CC5-A698-5FC78211753E}" dt="2019-04-27T08:35:51.572" v="1212" actId="1038"/>
          <ac:spMkLst>
            <pc:docMk/>
            <pc:sldMk cId="2268085525" sldId="1534"/>
            <ac:spMk id="9" creationId="{00000000-0000-0000-0000-000000000000}"/>
          </ac:spMkLst>
        </pc:spChg>
        <pc:grpChg chg="mod">
          <ac:chgData name="Eldert Grootenboer" userId="3fe8758b2c2b58d2" providerId="LiveId" clId="{C2DDA382-FF23-4CC5-A698-5FC78211753E}" dt="2019-04-27T08:36:31.622" v="1217" actId="1076"/>
          <ac:grpSpMkLst>
            <pc:docMk/>
            <pc:sldMk cId="2268085525" sldId="1534"/>
            <ac:grpSpMk id="25" creationId="{00000000-0000-0000-0000-000000000000}"/>
          </ac:grpSpMkLst>
        </pc:grpChg>
        <pc:picChg chg="add mod">
          <ac:chgData name="Eldert Grootenboer" userId="3fe8758b2c2b58d2" providerId="LiveId" clId="{C2DDA382-FF23-4CC5-A698-5FC78211753E}" dt="2019-04-27T08:35:15.225" v="1175" actId="1076"/>
          <ac:picMkLst>
            <pc:docMk/>
            <pc:sldMk cId="2268085525" sldId="1534"/>
            <ac:picMk id="3" creationId="{28A0C883-993E-4805-BE24-16326917F895}"/>
          </ac:picMkLst>
        </pc:picChg>
        <pc:picChg chg="add mod">
          <ac:chgData name="Eldert Grootenboer" userId="3fe8758b2c2b58d2" providerId="LiveId" clId="{C2DDA382-FF23-4CC5-A698-5FC78211753E}" dt="2019-04-27T08:37:27.902" v="1222" actId="1076"/>
          <ac:picMkLst>
            <pc:docMk/>
            <pc:sldMk cId="2268085525" sldId="1534"/>
            <ac:picMk id="4" creationId="{BEAE10CB-A3DD-46B1-BEC0-9297D009E76C}"/>
          </ac:picMkLst>
        </pc:picChg>
        <pc:picChg chg="add mod">
          <ac:chgData name="Eldert Grootenboer" userId="3fe8758b2c2b58d2" providerId="LiveId" clId="{C2DDA382-FF23-4CC5-A698-5FC78211753E}" dt="2019-04-27T08:35:15.225" v="1175" actId="1076"/>
          <ac:picMkLst>
            <pc:docMk/>
            <pc:sldMk cId="2268085525" sldId="1534"/>
            <ac:picMk id="6" creationId="{E54FE7DC-F3EF-44D7-903C-DAB2A4969FEC}"/>
          </ac:picMkLst>
        </pc:picChg>
        <pc:picChg chg="mod">
          <ac:chgData name="Eldert Grootenboer" userId="3fe8758b2c2b58d2" providerId="LiveId" clId="{C2DDA382-FF23-4CC5-A698-5FC78211753E}" dt="2019-04-27T08:36:46.592" v="1219" actId="1076"/>
          <ac:picMkLst>
            <pc:docMk/>
            <pc:sldMk cId="2268085525" sldId="1534"/>
            <ac:picMk id="13" creationId="{00000000-0000-0000-0000-000000000000}"/>
          </ac:picMkLst>
        </pc:picChg>
        <pc:picChg chg="mod">
          <ac:chgData name="Eldert Grootenboer" userId="3fe8758b2c2b58d2" providerId="LiveId" clId="{C2DDA382-FF23-4CC5-A698-5FC78211753E}" dt="2019-04-27T08:37:39.775" v="1223" actId="1076"/>
          <ac:picMkLst>
            <pc:docMk/>
            <pc:sldMk cId="2268085525" sldId="1534"/>
            <ac:picMk id="19" creationId="{00000000-0000-0000-0000-000000000000}"/>
          </ac:picMkLst>
        </pc:picChg>
        <pc:picChg chg="mod">
          <ac:chgData name="Eldert Grootenboer" userId="3fe8758b2c2b58d2" providerId="LiveId" clId="{C2DDA382-FF23-4CC5-A698-5FC78211753E}" dt="2019-04-27T08:35:45.804" v="1205" actId="14100"/>
          <ac:picMkLst>
            <pc:docMk/>
            <pc:sldMk cId="2268085525" sldId="1534"/>
            <ac:picMk id="23" creationId="{00000000-0000-0000-0000-000000000000}"/>
          </ac:picMkLst>
        </pc:picChg>
        <pc:picChg chg="add mod">
          <ac:chgData name="Eldert Grootenboer" userId="3fe8758b2c2b58d2" providerId="LiveId" clId="{C2DDA382-FF23-4CC5-A698-5FC78211753E}" dt="2019-04-27T08:35:15.225" v="1175" actId="1076"/>
          <ac:picMkLst>
            <pc:docMk/>
            <pc:sldMk cId="2268085525" sldId="1534"/>
            <ac:picMk id="2050" creationId="{2F1BC802-7D05-445A-BC07-43290FBC0912}"/>
          </ac:picMkLst>
        </pc:picChg>
        <pc:picChg chg="add del">
          <ac:chgData name="Eldert Grootenboer" userId="3fe8758b2c2b58d2" providerId="LiveId" clId="{C2DDA382-FF23-4CC5-A698-5FC78211753E}" dt="2019-04-27T08:27:28.479" v="1051"/>
          <ac:picMkLst>
            <pc:docMk/>
            <pc:sldMk cId="2268085525" sldId="1534"/>
            <ac:picMk id="2052" creationId="{D8D7D3EE-2825-4536-B757-A1F5B9229D5E}"/>
          </ac:picMkLst>
        </pc:picChg>
      </pc:sldChg>
      <pc:sldChg chg="delSp delAnim modNotesTx">
        <pc:chgData name="Eldert Grootenboer" userId="3fe8758b2c2b58d2" providerId="LiveId" clId="{C2DDA382-FF23-4CC5-A698-5FC78211753E}" dt="2019-04-27T12:13:12.700" v="2128" actId="478"/>
        <pc:sldMkLst>
          <pc:docMk/>
          <pc:sldMk cId="2965435736" sldId="1556"/>
        </pc:sldMkLst>
        <pc:spChg chg="del">
          <ac:chgData name="Eldert Grootenboer" userId="3fe8758b2c2b58d2" providerId="LiveId" clId="{C2DDA382-FF23-4CC5-A698-5FC78211753E}" dt="2019-04-27T12:13:12.700" v="2128" actId="478"/>
          <ac:spMkLst>
            <pc:docMk/>
            <pc:sldMk cId="2965435736" sldId="1556"/>
            <ac:spMk id="118" creationId="{6E476C36-7170-487C-B457-B60A21AA65EC}"/>
          </ac:spMkLst>
        </pc:spChg>
      </pc:sldChg>
      <pc:sldChg chg="add modAnim">
        <pc:chgData name="Eldert Grootenboer" userId="3fe8758b2c2b58d2" providerId="LiveId" clId="{C2DDA382-FF23-4CC5-A698-5FC78211753E}" dt="2019-04-27T12:15:09.768" v="2137"/>
        <pc:sldMkLst>
          <pc:docMk/>
          <pc:sldMk cId="3604957002" sldId="1581"/>
        </pc:sldMkLst>
      </pc:sldChg>
      <pc:sldChg chg="addSp delSp modSp add modAnim modNotesTx">
        <pc:chgData name="Eldert Grootenboer" userId="3fe8758b2c2b58d2" providerId="LiveId" clId="{C2DDA382-FF23-4CC5-A698-5FC78211753E}" dt="2019-04-27T08:59:20.924" v="1407"/>
        <pc:sldMkLst>
          <pc:docMk/>
          <pc:sldMk cId="3448465300" sldId="1592"/>
        </pc:sldMkLst>
        <pc:spChg chg="mod">
          <ac:chgData name="Eldert Grootenboer" userId="3fe8758b2c2b58d2" providerId="LiveId" clId="{C2DDA382-FF23-4CC5-A698-5FC78211753E}" dt="2019-04-27T08:44:37.028" v="1249" actId="1076"/>
          <ac:spMkLst>
            <pc:docMk/>
            <pc:sldMk cId="3448465300" sldId="1592"/>
            <ac:spMk id="4" creationId="{00000000-0000-0000-0000-000000000000}"/>
          </ac:spMkLst>
        </pc:spChg>
        <pc:spChg chg="mod">
          <ac:chgData name="Eldert Grootenboer" userId="3fe8758b2c2b58d2" providerId="LiveId" clId="{C2DDA382-FF23-4CC5-A698-5FC78211753E}" dt="2019-04-27T08:44:33.572" v="1247" actId="1076"/>
          <ac:spMkLst>
            <pc:docMk/>
            <pc:sldMk cId="3448465300" sldId="1592"/>
            <ac:spMk id="16" creationId="{00000000-0000-0000-0000-000000000000}"/>
          </ac:spMkLst>
        </pc:spChg>
        <pc:spChg chg="mod topLvl">
          <ac:chgData name="Eldert Grootenboer" userId="3fe8758b2c2b58d2" providerId="LiveId" clId="{C2DDA382-FF23-4CC5-A698-5FC78211753E}" dt="2019-04-27T08:56:33.011" v="1385" actId="255"/>
          <ac:spMkLst>
            <pc:docMk/>
            <pc:sldMk cId="3448465300" sldId="1592"/>
            <ac:spMk id="58" creationId="{00000000-0000-0000-0000-000000000000}"/>
          </ac:spMkLst>
        </pc:spChg>
        <pc:spChg chg="mod topLvl">
          <ac:chgData name="Eldert Grootenboer" userId="3fe8758b2c2b58d2" providerId="LiveId" clId="{C2DDA382-FF23-4CC5-A698-5FC78211753E}" dt="2019-04-27T08:50:28.180" v="1337" actId="404"/>
          <ac:spMkLst>
            <pc:docMk/>
            <pc:sldMk cId="3448465300" sldId="1592"/>
            <ac:spMk id="60" creationId="{5A80B373-732B-48E6-B972-370441072BCF}"/>
          </ac:spMkLst>
        </pc:spChg>
        <pc:spChg chg="mod topLvl">
          <ac:chgData name="Eldert Grootenboer" userId="3fe8758b2c2b58d2" providerId="LiveId" clId="{C2DDA382-FF23-4CC5-A698-5FC78211753E}" dt="2019-04-27T08:53:25.907" v="1344" actId="404"/>
          <ac:spMkLst>
            <pc:docMk/>
            <pc:sldMk cId="3448465300" sldId="1592"/>
            <ac:spMk id="63" creationId="{46E6A125-4DF2-40F3-86C4-FB581CBE0A6A}"/>
          </ac:spMkLst>
        </pc:spChg>
        <pc:spChg chg="mod topLvl">
          <ac:chgData name="Eldert Grootenboer" userId="3fe8758b2c2b58d2" providerId="LiveId" clId="{C2DDA382-FF23-4CC5-A698-5FC78211753E}" dt="2019-04-27T08:56:58.768" v="1392" actId="255"/>
          <ac:spMkLst>
            <pc:docMk/>
            <pc:sldMk cId="3448465300" sldId="1592"/>
            <ac:spMk id="66" creationId="{00000000-0000-0000-0000-000000000000}"/>
          </ac:spMkLst>
        </pc:spChg>
        <pc:spChg chg="mod topLvl">
          <ac:chgData name="Eldert Grootenboer" userId="3fe8758b2c2b58d2" providerId="LiveId" clId="{C2DDA382-FF23-4CC5-A698-5FC78211753E}" dt="2019-04-27T08:56:40.957" v="1389" actId="255"/>
          <ac:spMkLst>
            <pc:docMk/>
            <pc:sldMk cId="3448465300" sldId="1592"/>
            <ac:spMk id="68" creationId="{3AD0958A-B3E2-4B04-A24E-33B887D9AC76}"/>
          </ac:spMkLst>
        </pc:spChg>
        <pc:spChg chg="mod topLvl">
          <ac:chgData name="Eldert Grootenboer" userId="3fe8758b2c2b58d2" providerId="LiveId" clId="{C2DDA382-FF23-4CC5-A698-5FC78211753E}" dt="2019-04-27T08:56:53.351" v="1391" actId="255"/>
          <ac:spMkLst>
            <pc:docMk/>
            <pc:sldMk cId="3448465300" sldId="1592"/>
            <ac:spMk id="74" creationId="{F09763F7-6821-40B0-B7AC-FDDC68810CC6}"/>
          </ac:spMkLst>
        </pc:spChg>
        <pc:spChg chg="mod topLvl">
          <ac:chgData name="Eldert Grootenboer" userId="3fe8758b2c2b58d2" providerId="LiveId" clId="{C2DDA382-FF23-4CC5-A698-5FC78211753E}" dt="2019-04-27T08:56:47.407" v="1390" actId="255"/>
          <ac:spMkLst>
            <pc:docMk/>
            <pc:sldMk cId="3448465300" sldId="1592"/>
            <ac:spMk id="80" creationId="{16CA87FF-784A-4D45-BC6F-90202E1A6172}"/>
          </ac:spMkLst>
        </pc:spChg>
        <pc:spChg chg="mod topLvl">
          <ac:chgData name="Eldert Grootenboer" userId="3fe8758b2c2b58d2" providerId="LiveId" clId="{C2DDA382-FF23-4CC5-A698-5FC78211753E}" dt="2019-04-27T08:57:04.316" v="1393" actId="255"/>
          <ac:spMkLst>
            <pc:docMk/>
            <pc:sldMk cId="3448465300" sldId="1592"/>
            <ac:spMk id="81" creationId="{5963908D-859E-47FB-8875-B0023036FA7D}"/>
          </ac:spMkLst>
        </pc:spChg>
        <pc:spChg chg="mod topLvl">
          <ac:chgData name="Eldert Grootenboer" userId="3fe8758b2c2b58d2" providerId="LiveId" clId="{C2DDA382-FF23-4CC5-A698-5FC78211753E}" dt="2019-04-27T08:53:43.530" v="1346" actId="404"/>
          <ac:spMkLst>
            <pc:docMk/>
            <pc:sldMk cId="3448465300" sldId="1592"/>
            <ac:spMk id="94" creationId="{5D2AE168-6A10-4AB1-A881-70CF617B17EF}"/>
          </ac:spMkLst>
        </pc:spChg>
        <pc:spChg chg="mod topLvl">
          <ac:chgData name="Eldert Grootenboer" userId="3fe8758b2c2b58d2" providerId="LiveId" clId="{C2DDA382-FF23-4CC5-A698-5FC78211753E}" dt="2019-04-27T08:52:28.479" v="1340" actId="404"/>
          <ac:spMkLst>
            <pc:docMk/>
            <pc:sldMk cId="3448465300" sldId="1592"/>
            <ac:spMk id="95" creationId="{695C924E-29DA-4EC2-B469-F2D398B2E177}"/>
          </ac:spMkLst>
        </pc:spChg>
        <pc:spChg chg="mod">
          <ac:chgData name="Eldert Grootenboer" userId="3fe8758b2c2b58d2" providerId="LiveId" clId="{C2DDA382-FF23-4CC5-A698-5FC78211753E}" dt="2019-04-27T08:56:19.925" v="1383" actId="404"/>
          <ac:spMkLst>
            <pc:docMk/>
            <pc:sldMk cId="3448465300" sldId="1592"/>
            <ac:spMk id="99" creationId="{06AF7056-B720-4FE6-B6B0-14003140EF8B}"/>
          </ac:spMkLst>
        </pc:spChg>
        <pc:spChg chg="mod">
          <ac:chgData name="Eldert Grootenboer" userId="3fe8758b2c2b58d2" providerId="LiveId" clId="{C2DDA382-FF23-4CC5-A698-5FC78211753E}" dt="2019-04-27T08:58:03.994" v="1400" actId="20577"/>
          <ac:spMkLst>
            <pc:docMk/>
            <pc:sldMk cId="3448465300" sldId="1592"/>
            <ac:spMk id="100" creationId="{1799479E-6BEA-44E8-A06A-25D3B275F12D}"/>
          </ac:spMkLst>
        </pc:spChg>
        <pc:spChg chg="del">
          <ac:chgData name="Eldert Grootenboer" userId="3fe8758b2c2b58d2" providerId="LiveId" clId="{C2DDA382-FF23-4CC5-A698-5FC78211753E}" dt="2019-04-27T08:54:03.450" v="1351" actId="478"/>
          <ac:spMkLst>
            <pc:docMk/>
            <pc:sldMk cId="3448465300" sldId="1592"/>
            <ac:spMk id="102" creationId="{8A1C0312-A006-4B6F-9E20-F8F387489507}"/>
          </ac:spMkLst>
        </pc:spChg>
        <pc:grpChg chg="add mod">
          <ac:chgData name="Eldert Grootenboer" userId="3fe8758b2c2b58d2" providerId="LiveId" clId="{C2DDA382-FF23-4CC5-A698-5FC78211753E}" dt="2019-04-27T08:45:24.310" v="1280" actId="1035"/>
          <ac:grpSpMkLst>
            <pc:docMk/>
            <pc:sldMk cId="3448465300" sldId="1592"/>
            <ac:grpSpMk id="3" creationId="{E6D2EDD7-CDA3-4BA4-9447-264B5B5DF7C7}"/>
          </ac:grpSpMkLst>
        </pc:grpChg>
        <pc:grpChg chg="add mod">
          <ac:chgData name="Eldert Grootenboer" userId="3fe8758b2c2b58d2" providerId="LiveId" clId="{C2DDA382-FF23-4CC5-A698-5FC78211753E}" dt="2019-04-27T08:45:24.310" v="1280" actId="1035"/>
          <ac:grpSpMkLst>
            <pc:docMk/>
            <pc:sldMk cId="3448465300" sldId="1592"/>
            <ac:grpSpMk id="5" creationId="{9A105B44-25BF-41DD-BC60-E9D7CBCF534F}"/>
          </ac:grpSpMkLst>
        </pc:grpChg>
        <pc:grpChg chg="add mod">
          <ac:chgData name="Eldert Grootenboer" userId="3fe8758b2c2b58d2" providerId="LiveId" clId="{C2DDA382-FF23-4CC5-A698-5FC78211753E}" dt="2019-04-27T08:45:24.310" v="1280" actId="1035"/>
          <ac:grpSpMkLst>
            <pc:docMk/>
            <pc:sldMk cId="3448465300" sldId="1592"/>
            <ac:grpSpMk id="6" creationId="{D0279A2D-42F3-4A61-A0FD-0F696AADD678}"/>
          </ac:grpSpMkLst>
        </pc:grpChg>
        <pc:grpChg chg="add mod">
          <ac:chgData name="Eldert Grootenboer" userId="3fe8758b2c2b58d2" providerId="LiveId" clId="{C2DDA382-FF23-4CC5-A698-5FC78211753E}" dt="2019-04-27T08:49:45.525" v="1309" actId="164"/>
          <ac:grpSpMkLst>
            <pc:docMk/>
            <pc:sldMk cId="3448465300" sldId="1592"/>
            <ac:grpSpMk id="12" creationId="{3DD987E6-B8D3-4EAF-A989-024585A25223}"/>
          </ac:grpSpMkLst>
        </pc:grpChg>
        <pc:grpChg chg="mod topLvl">
          <ac:chgData name="Eldert Grootenboer" userId="3fe8758b2c2b58d2" providerId="LiveId" clId="{C2DDA382-FF23-4CC5-A698-5FC78211753E}" dt="2019-04-27T08:45:24.310" v="1280" actId="1035"/>
          <ac:grpSpMkLst>
            <pc:docMk/>
            <pc:sldMk cId="3448465300" sldId="1592"/>
            <ac:grpSpMk id="21" creationId="{00000000-0000-0000-0000-000000000000}"/>
          </ac:grpSpMkLst>
        </pc:grpChg>
        <pc:grpChg chg="del mod">
          <ac:chgData name="Eldert Grootenboer" userId="3fe8758b2c2b58d2" providerId="LiveId" clId="{C2DDA382-FF23-4CC5-A698-5FC78211753E}" dt="2019-04-27T08:44:01.309" v="1242" actId="165"/>
          <ac:grpSpMkLst>
            <pc:docMk/>
            <pc:sldMk cId="3448465300" sldId="1592"/>
            <ac:grpSpMk id="36" creationId="{175652AA-13F9-4707-A9C6-B55726FC4687}"/>
          </ac:grpSpMkLst>
        </pc:grpChg>
        <pc:grpChg chg="del mod">
          <ac:chgData name="Eldert Grootenboer" userId="3fe8758b2c2b58d2" providerId="LiveId" clId="{C2DDA382-FF23-4CC5-A698-5FC78211753E}" dt="2019-04-27T08:43:55.396" v="1241" actId="165"/>
          <ac:grpSpMkLst>
            <pc:docMk/>
            <pc:sldMk cId="3448465300" sldId="1592"/>
            <ac:grpSpMk id="54" creationId="{1B25196E-D5E4-49A3-B071-864CAAE3863B}"/>
          </ac:grpSpMkLst>
        </pc:grpChg>
        <pc:grpChg chg="add del mod">
          <ac:chgData name="Eldert Grootenboer" userId="3fe8758b2c2b58d2" providerId="LiveId" clId="{C2DDA382-FF23-4CC5-A698-5FC78211753E}" dt="2019-04-27T08:48:28.831" v="1290" actId="165"/>
          <ac:grpSpMkLst>
            <pc:docMk/>
            <pc:sldMk cId="3448465300" sldId="1592"/>
            <ac:grpSpMk id="59" creationId="{2BF54D68-78D3-47D7-B724-CCF13E70BADF}"/>
          </ac:grpSpMkLst>
        </pc:grpChg>
        <pc:grpChg chg="del mod topLvl">
          <ac:chgData name="Eldert Grootenboer" userId="3fe8758b2c2b58d2" providerId="LiveId" clId="{C2DDA382-FF23-4CC5-A698-5FC78211753E}" dt="2019-04-27T08:48:35.716" v="1291" actId="478"/>
          <ac:grpSpMkLst>
            <pc:docMk/>
            <pc:sldMk cId="3448465300" sldId="1592"/>
            <ac:grpSpMk id="64" creationId="{C47FA313-B9DC-415E-A3F7-3FC6A47F01DA}"/>
          </ac:grpSpMkLst>
        </pc:grpChg>
        <pc:grpChg chg="del mod">
          <ac:chgData name="Eldert Grootenboer" userId="3fe8758b2c2b58d2" providerId="LiveId" clId="{C2DDA382-FF23-4CC5-A698-5FC78211753E}" dt="2019-04-27T08:44:06.630" v="1243" actId="165"/>
          <ac:grpSpMkLst>
            <pc:docMk/>
            <pc:sldMk cId="3448465300" sldId="1592"/>
            <ac:grpSpMk id="79" creationId="{FD7A6A91-8AEF-44FA-B6FE-3C40FFEA9B3F}"/>
          </ac:grpSpMkLst>
        </pc:grpChg>
        <pc:grpChg chg="mod topLvl">
          <ac:chgData name="Eldert Grootenboer" userId="3fe8758b2c2b58d2" providerId="LiveId" clId="{C2DDA382-FF23-4CC5-A698-5FC78211753E}" dt="2019-04-27T08:45:24.310" v="1280" actId="1035"/>
          <ac:grpSpMkLst>
            <pc:docMk/>
            <pc:sldMk cId="3448465300" sldId="1592"/>
            <ac:grpSpMk id="82" creationId="{B0BB7A18-A4D8-4715-B2FF-2A3873F68BDA}"/>
          </ac:grpSpMkLst>
        </pc:grpChg>
        <pc:grpChg chg="mod">
          <ac:chgData name="Eldert Grootenboer" userId="3fe8758b2c2b58d2" providerId="LiveId" clId="{C2DDA382-FF23-4CC5-A698-5FC78211753E}" dt="2019-04-27T08:45:24.310" v="1280" actId="1035"/>
          <ac:grpSpMkLst>
            <pc:docMk/>
            <pc:sldMk cId="3448465300" sldId="1592"/>
            <ac:grpSpMk id="84" creationId="{0C72BFD4-65BC-44C1-88F1-F0D19D943467}"/>
          </ac:grpSpMkLst>
        </pc:grpChg>
        <pc:grpChg chg="mod">
          <ac:chgData name="Eldert Grootenboer" userId="3fe8758b2c2b58d2" providerId="LiveId" clId="{C2DDA382-FF23-4CC5-A698-5FC78211753E}" dt="2019-04-27T08:45:24.310" v="1280" actId="1035"/>
          <ac:grpSpMkLst>
            <pc:docMk/>
            <pc:sldMk cId="3448465300" sldId="1592"/>
            <ac:grpSpMk id="85" creationId="{F0488DD9-1C06-4339-AAD2-35369D6F752E}"/>
          </ac:grpSpMkLst>
        </pc:grpChg>
        <pc:grpChg chg="add del mod">
          <ac:chgData name="Eldert Grootenboer" userId="3fe8758b2c2b58d2" providerId="LiveId" clId="{C2DDA382-FF23-4CC5-A698-5FC78211753E}" dt="2019-04-27T08:49:27.777" v="1308" actId="165"/>
          <ac:grpSpMkLst>
            <pc:docMk/>
            <pc:sldMk cId="3448465300" sldId="1592"/>
            <ac:grpSpMk id="93" creationId="{AFA83FBE-F713-4558-A4C0-8597614D59B2}"/>
          </ac:grpSpMkLst>
        </pc:grpChg>
        <pc:grpChg chg="add mod">
          <ac:chgData name="Eldert Grootenboer" userId="3fe8758b2c2b58d2" providerId="LiveId" clId="{C2DDA382-FF23-4CC5-A698-5FC78211753E}" dt="2019-04-27T08:45:24.310" v="1280" actId="1035"/>
          <ac:grpSpMkLst>
            <pc:docMk/>
            <pc:sldMk cId="3448465300" sldId="1592"/>
            <ac:grpSpMk id="98" creationId="{29C89013-FC37-4CD0-93D6-13A0401F165B}"/>
          </ac:grpSpMkLst>
        </pc:grpChg>
        <pc:grpChg chg="del mod">
          <ac:chgData name="Eldert Grootenboer" userId="3fe8758b2c2b58d2" providerId="LiveId" clId="{C2DDA382-FF23-4CC5-A698-5FC78211753E}" dt="2019-04-27T08:54:00.296" v="1350" actId="478"/>
          <ac:grpSpMkLst>
            <pc:docMk/>
            <pc:sldMk cId="3448465300" sldId="1592"/>
            <ac:grpSpMk id="101" creationId="{C9316193-2E40-4136-B8A7-B35353534DB5}"/>
          </ac:grpSpMkLst>
        </pc:grpChg>
        <pc:grpChg chg="del mod">
          <ac:chgData name="Eldert Grootenboer" userId="3fe8758b2c2b58d2" providerId="LiveId" clId="{C2DDA382-FF23-4CC5-A698-5FC78211753E}" dt="2019-04-27T08:53:52.398" v="1347" actId="478"/>
          <ac:grpSpMkLst>
            <pc:docMk/>
            <pc:sldMk cId="3448465300" sldId="1592"/>
            <ac:grpSpMk id="103" creationId="{6A17C0AE-9031-47B1-B0A4-FE68FDF545D7}"/>
          </ac:grpSpMkLst>
        </pc:grpChg>
        <pc:grpChg chg="del mod">
          <ac:chgData name="Eldert Grootenboer" userId="3fe8758b2c2b58d2" providerId="LiveId" clId="{C2DDA382-FF23-4CC5-A698-5FC78211753E}" dt="2019-04-27T08:53:57.820" v="1349" actId="478"/>
          <ac:grpSpMkLst>
            <pc:docMk/>
            <pc:sldMk cId="3448465300" sldId="1592"/>
            <ac:grpSpMk id="108" creationId="{80DE8E38-4972-4AE1-AA7B-C1303D3FF783}"/>
          </ac:grpSpMkLst>
        </pc:grpChg>
        <pc:picChg chg="add mod">
          <ac:chgData name="Eldert Grootenboer" userId="3fe8758b2c2b58d2" providerId="LiveId" clId="{C2DDA382-FF23-4CC5-A698-5FC78211753E}" dt="2019-04-27T08:47:06.162" v="1285" actId="1076"/>
          <ac:picMkLst>
            <pc:docMk/>
            <pc:sldMk cId="3448465300" sldId="1592"/>
            <ac:picMk id="8" creationId="{7572C8C7-A382-4547-A32A-94B3BEFA25B2}"/>
          </ac:picMkLst>
        </pc:picChg>
        <pc:picChg chg="add mod">
          <ac:chgData name="Eldert Grootenboer" userId="3fe8758b2c2b58d2" providerId="LiveId" clId="{C2DDA382-FF23-4CC5-A698-5FC78211753E}" dt="2019-04-27T08:49:45.525" v="1309" actId="164"/>
          <ac:picMkLst>
            <pc:docMk/>
            <pc:sldMk cId="3448465300" sldId="1592"/>
            <ac:picMk id="11" creationId="{C097E8DD-CCDC-4579-890A-070F315AD26C}"/>
          </ac:picMkLst>
        </pc:picChg>
        <pc:picChg chg="add mod">
          <ac:chgData name="Eldert Grootenboer" userId="3fe8758b2c2b58d2" providerId="LiveId" clId="{C2DDA382-FF23-4CC5-A698-5FC78211753E}" dt="2019-04-27T08:57:49.703" v="1395" actId="1076"/>
          <ac:picMkLst>
            <pc:docMk/>
            <pc:sldMk cId="3448465300" sldId="1592"/>
            <ac:picMk id="13" creationId="{F2704C1E-51E4-46A7-8638-05D6AF3AF2C1}"/>
          </ac:picMkLst>
        </pc:picChg>
        <pc:picChg chg="mod topLvl">
          <ac:chgData name="Eldert Grootenboer" userId="3fe8758b2c2b58d2" providerId="LiveId" clId="{C2DDA382-FF23-4CC5-A698-5FC78211753E}" dt="2019-04-27T08:45:00.154" v="1251" actId="164"/>
          <ac:picMkLst>
            <pc:docMk/>
            <pc:sldMk cId="3448465300" sldId="1592"/>
            <ac:picMk id="77" creationId="{D6F6B0FD-D471-4D02-A6BD-65748B515A80}"/>
          </ac:picMkLst>
        </pc:picChg>
        <pc:picChg chg="del">
          <ac:chgData name="Eldert Grootenboer" userId="3fe8758b2c2b58d2" providerId="LiveId" clId="{C2DDA382-FF23-4CC5-A698-5FC78211753E}" dt="2019-04-27T08:46:40.495" v="1281" actId="478"/>
          <ac:picMkLst>
            <pc:docMk/>
            <pc:sldMk cId="3448465300" sldId="1592"/>
            <ac:picMk id="97" creationId="{08D512B5-5AD9-49F4-97A8-FB88582B9348}"/>
          </ac:picMkLst>
        </pc:picChg>
        <pc:cxnChg chg="del">
          <ac:chgData name="Eldert Grootenboer" userId="3fe8758b2c2b58d2" providerId="LiveId" clId="{C2DDA382-FF23-4CC5-A698-5FC78211753E}" dt="2019-04-27T08:53:57.820" v="1349" actId="478"/>
          <ac:cxnSpMkLst>
            <pc:docMk/>
            <pc:sldMk cId="3448465300" sldId="1592"/>
            <ac:cxnSpMk id="109" creationId="{29251E9C-4956-4B34-BC32-E094F4AAFBC3}"/>
          </ac:cxnSpMkLst>
        </pc:cxnChg>
        <pc:cxnChg chg="del">
          <ac:chgData name="Eldert Grootenboer" userId="3fe8758b2c2b58d2" providerId="LiveId" clId="{C2DDA382-FF23-4CC5-A698-5FC78211753E}" dt="2019-04-27T08:54:00.296" v="1350" actId="478"/>
          <ac:cxnSpMkLst>
            <pc:docMk/>
            <pc:sldMk cId="3448465300" sldId="1592"/>
            <ac:cxnSpMk id="110" creationId="{53286445-0FE7-4B6B-95F2-4BC9F802498C}"/>
          </ac:cxnSpMkLst>
        </pc:cxnChg>
        <pc:cxnChg chg="del">
          <ac:chgData name="Eldert Grootenboer" userId="3fe8758b2c2b58d2" providerId="LiveId" clId="{C2DDA382-FF23-4CC5-A698-5FC78211753E}" dt="2019-04-27T08:53:55.680" v="1348" actId="478"/>
          <ac:cxnSpMkLst>
            <pc:docMk/>
            <pc:sldMk cId="3448465300" sldId="1592"/>
            <ac:cxnSpMk id="111" creationId="{6421EB84-672F-442A-A311-95F69607B008}"/>
          </ac:cxnSpMkLst>
        </pc:cxnChg>
        <pc:cxnChg chg="del">
          <ac:chgData name="Eldert Grootenboer" userId="3fe8758b2c2b58d2" providerId="LiveId" clId="{C2DDA382-FF23-4CC5-A698-5FC78211753E}" dt="2019-04-27T08:53:52.398" v="1347" actId="478"/>
          <ac:cxnSpMkLst>
            <pc:docMk/>
            <pc:sldMk cId="3448465300" sldId="1592"/>
            <ac:cxnSpMk id="112" creationId="{DA5C82C2-99F4-4371-B31C-4DAA5A3AA956}"/>
          </ac:cxnSpMkLst>
        </pc:cxnChg>
      </pc:sldChg>
      <pc:sldChg chg="modSp">
        <pc:chgData name="Eldert Grootenboer" userId="3fe8758b2c2b58d2" providerId="LiveId" clId="{C2DDA382-FF23-4CC5-A698-5FC78211753E}" dt="2019-04-22T09:30:24.114" v="551" actId="1036"/>
        <pc:sldMkLst>
          <pc:docMk/>
          <pc:sldMk cId="234770076" sldId="1815"/>
        </pc:sldMkLst>
        <pc:spChg chg="mod">
          <ac:chgData name="Eldert Grootenboer" userId="3fe8758b2c2b58d2" providerId="LiveId" clId="{C2DDA382-FF23-4CC5-A698-5FC78211753E}" dt="2019-04-22T09:30:24.114" v="551" actId="1036"/>
          <ac:spMkLst>
            <pc:docMk/>
            <pc:sldMk cId="234770076" sldId="1815"/>
            <ac:spMk id="11" creationId="{3F85F345-02C1-4812-86A9-3F08629D941D}"/>
          </ac:spMkLst>
        </pc:spChg>
      </pc:sldChg>
      <pc:sldChg chg="delSp modSp modNotesTx">
        <pc:chgData name="Eldert Grootenboer" userId="3fe8758b2c2b58d2" providerId="LiveId" clId="{C2DDA382-FF23-4CC5-A698-5FC78211753E}" dt="2019-04-27T11:05:29.928" v="1836" actId="1036"/>
        <pc:sldMkLst>
          <pc:docMk/>
          <pc:sldMk cId="3762539557" sldId="1869"/>
        </pc:sldMkLst>
        <pc:spChg chg="mod">
          <ac:chgData name="Eldert Grootenboer" userId="3fe8758b2c2b58d2" providerId="LiveId" clId="{C2DDA382-FF23-4CC5-A698-5FC78211753E}" dt="2019-04-27T10:32:12.885" v="1835" actId="20577"/>
          <ac:spMkLst>
            <pc:docMk/>
            <pc:sldMk cId="3762539557" sldId="1869"/>
            <ac:spMk id="7" creationId="{00000000-0000-0000-0000-000000000000}"/>
          </ac:spMkLst>
        </pc:spChg>
        <pc:spChg chg="mod">
          <ac:chgData name="Eldert Grootenboer" userId="3fe8758b2c2b58d2" providerId="LiveId" clId="{C2DDA382-FF23-4CC5-A698-5FC78211753E}" dt="2019-04-27T10:28:55.140" v="1792" actId="1035"/>
          <ac:spMkLst>
            <pc:docMk/>
            <pc:sldMk cId="3762539557" sldId="1869"/>
            <ac:spMk id="8" creationId="{00000000-0000-0000-0000-000000000000}"/>
          </ac:spMkLst>
        </pc:spChg>
        <pc:picChg chg="del">
          <ac:chgData name="Eldert Grootenboer" userId="3fe8758b2c2b58d2" providerId="LiveId" clId="{C2DDA382-FF23-4CC5-A698-5FC78211753E}" dt="2019-04-22T08:29:03.433" v="1" actId="478"/>
          <ac:picMkLst>
            <pc:docMk/>
            <pc:sldMk cId="3762539557" sldId="1869"/>
            <ac:picMk id="3" creationId="{4E05E7FE-3EB3-4158-90E0-C33F4BA3E44D}"/>
          </ac:picMkLst>
        </pc:picChg>
        <pc:picChg chg="mod">
          <ac:chgData name="Eldert Grootenboer" userId="3fe8758b2c2b58d2" providerId="LiveId" clId="{C2DDA382-FF23-4CC5-A698-5FC78211753E}" dt="2019-04-27T11:05:29.928" v="1836" actId="1036"/>
          <ac:picMkLst>
            <pc:docMk/>
            <pc:sldMk cId="3762539557" sldId="1869"/>
            <ac:picMk id="12292" creationId="{00000000-0000-0000-0000-000000000000}"/>
          </ac:picMkLst>
        </pc:picChg>
      </pc:sldChg>
      <pc:sldChg chg="modNotesTx">
        <pc:chgData name="Eldert Grootenboer" userId="3fe8758b2c2b58d2" providerId="LiveId" clId="{C2DDA382-FF23-4CC5-A698-5FC78211753E}" dt="2019-04-27T10:26:26.731" v="1665" actId="20577"/>
        <pc:sldMkLst>
          <pc:docMk/>
          <pc:sldMk cId="1000254635" sldId="1872"/>
        </pc:sldMkLst>
      </pc:sldChg>
      <pc:sldChg chg="addSp delSp modSp delAnim modAnim">
        <pc:chgData name="Eldert Grootenboer" userId="3fe8758b2c2b58d2" providerId="LiveId" clId="{C2DDA382-FF23-4CC5-A698-5FC78211753E}" dt="2019-04-27T09:13:42.374" v="1553"/>
        <pc:sldMkLst>
          <pc:docMk/>
          <pc:sldMk cId="3040363324" sldId="1875"/>
        </pc:sldMkLst>
        <pc:spChg chg="add mod">
          <ac:chgData name="Eldert Grootenboer" userId="3fe8758b2c2b58d2" providerId="LiveId" clId="{C2DDA382-FF23-4CC5-A698-5FC78211753E}" dt="2019-04-27T09:12:09.387" v="1490" actId="1035"/>
          <ac:spMkLst>
            <pc:docMk/>
            <pc:sldMk cId="3040363324" sldId="1875"/>
            <ac:spMk id="15" creationId="{2638A529-B19E-496E-AF3C-79A10CB77CE7}"/>
          </ac:spMkLst>
        </pc:spChg>
        <pc:picChg chg="mod">
          <ac:chgData name="Eldert Grootenboer" userId="3fe8758b2c2b58d2" providerId="LiveId" clId="{C2DDA382-FF23-4CC5-A698-5FC78211753E}" dt="2019-04-27T09:12:09.387" v="1490" actId="1035"/>
          <ac:picMkLst>
            <pc:docMk/>
            <pc:sldMk cId="3040363324" sldId="1875"/>
            <ac:picMk id="5" creationId="{00000000-0000-0000-0000-000000000000}"/>
          </ac:picMkLst>
        </pc:picChg>
        <pc:picChg chg="del">
          <ac:chgData name="Eldert Grootenboer" userId="3fe8758b2c2b58d2" providerId="LiveId" clId="{C2DDA382-FF23-4CC5-A698-5FC78211753E}" dt="2019-04-22T08:44:04.763" v="27" actId="478"/>
          <ac:picMkLst>
            <pc:docMk/>
            <pc:sldMk cId="3040363324" sldId="1875"/>
            <ac:picMk id="6" creationId="{00000000-0000-0000-0000-000000000000}"/>
          </ac:picMkLst>
        </pc:picChg>
        <pc:picChg chg="mod">
          <ac:chgData name="Eldert Grootenboer" userId="3fe8758b2c2b58d2" providerId="LiveId" clId="{C2DDA382-FF23-4CC5-A698-5FC78211753E}" dt="2019-04-27T09:12:32.517" v="1526" actId="1036"/>
          <ac:picMkLst>
            <pc:docMk/>
            <pc:sldMk cId="3040363324" sldId="1875"/>
            <ac:picMk id="7" creationId="{00000000-0000-0000-0000-000000000000}"/>
          </ac:picMkLst>
        </pc:picChg>
        <pc:picChg chg="mod">
          <ac:chgData name="Eldert Grootenboer" userId="3fe8758b2c2b58d2" providerId="LiveId" clId="{C2DDA382-FF23-4CC5-A698-5FC78211753E}" dt="2019-04-27T09:12:28.002" v="1510" actId="1036"/>
          <ac:picMkLst>
            <pc:docMk/>
            <pc:sldMk cId="3040363324" sldId="1875"/>
            <ac:picMk id="8" creationId="{00000000-0000-0000-0000-000000000000}"/>
          </ac:picMkLst>
        </pc:picChg>
        <pc:picChg chg="mod">
          <ac:chgData name="Eldert Grootenboer" userId="3fe8758b2c2b58d2" providerId="LiveId" clId="{C2DDA382-FF23-4CC5-A698-5FC78211753E}" dt="2019-04-27T09:10:35.883" v="1440" actId="1076"/>
          <ac:picMkLst>
            <pc:docMk/>
            <pc:sldMk cId="3040363324" sldId="1875"/>
            <ac:picMk id="11" creationId="{00000000-0000-0000-0000-000000000000}"/>
          </ac:picMkLst>
        </pc:picChg>
        <pc:picChg chg="mod">
          <ac:chgData name="Eldert Grootenboer" userId="3fe8758b2c2b58d2" providerId="LiveId" clId="{C2DDA382-FF23-4CC5-A698-5FC78211753E}" dt="2019-04-27T09:10:02.588" v="1436" actId="1076"/>
          <ac:picMkLst>
            <pc:docMk/>
            <pc:sldMk cId="3040363324" sldId="1875"/>
            <ac:picMk id="12" creationId="{00000000-0000-0000-0000-000000000000}"/>
          </ac:picMkLst>
        </pc:picChg>
        <pc:picChg chg="add mod">
          <ac:chgData name="Eldert Grootenboer" userId="3fe8758b2c2b58d2" providerId="LiveId" clId="{C2DDA382-FF23-4CC5-A698-5FC78211753E}" dt="2019-04-27T09:12:35.279" v="1545" actId="1036"/>
          <ac:picMkLst>
            <pc:docMk/>
            <pc:sldMk cId="3040363324" sldId="1875"/>
            <ac:picMk id="16" creationId="{7E9E4BB2-88E4-464A-A57F-2B899D232F62}"/>
          </ac:picMkLst>
        </pc:picChg>
        <pc:cxnChg chg="add del mod">
          <ac:chgData name="Eldert Grootenboer" userId="3fe8758b2c2b58d2" providerId="LiveId" clId="{C2DDA382-FF23-4CC5-A698-5FC78211753E}" dt="2019-04-27T09:11:10.891" v="1449" actId="11529"/>
          <ac:cxnSpMkLst>
            <pc:docMk/>
            <pc:sldMk cId="3040363324" sldId="1875"/>
            <ac:cxnSpMk id="6" creationId="{98282B8D-5D7B-429F-956B-11B902AFBA5A}"/>
          </ac:cxnSpMkLst>
        </pc:cxnChg>
        <pc:cxnChg chg="add mod">
          <ac:chgData name="Eldert Grootenboer" userId="3fe8758b2c2b58d2" providerId="LiveId" clId="{C2DDA382-FF23-4CC5-A698-5FC78211753E}" dt="2019-04-27T09:12:35.279" v="1545" actId="1036"/>
          <ac:cxnSpMkLst>
            <pc:docMk/>
            <pc:sldMk cId="3040363324" sldId="1875"/>
            <ac:cxnSpMk id="10" creationId="{88FAB192-244F-459C-BE58-D341A8FBC61B}"/>
          </ac:cxnSpMkLst>
        </pc:cxnChg>
        <pc:cxnChg chg="mod">
          <ac:chgData name="Eldert Grootenboer" userId="3fe8758b2c2b58d2" providerId="LiveId" clId="{C2DDA382-FF23-4CC5-A698-5FC78211753E}" dt="2019-04-27T09:12:09.387" v="1490" actId="1035"/>
          <ac:cxnSpMkLst>
            <pc:docMk/>
            <pc:sldMk cId="3040363324" sldId="1875"/>
            <ac:cxnSpMk id="14" creationId="{00000000-0000-0000-0000-000000000000}"/>
          </ac:cxnSpMkLst>
        </pc:cxnChg>
        <pc:cxnChg chg="add mod">
          <ac:chgData name="Eldert Grootenboer" userId="3fe8758b2c2b58d2" providerId="LiveId" clId="{C2DDA382-FF23-4CC5-A698-5FC78211753E}" dt="2019-04-27T09:12:32.517" v="1526" actId="1036"/>
          <ac:cxnSpMkLst>
            <pc:docMk/>
            <pc:sldMk cId="3040363324" sldId="1875"/>
            <ac:cxnSpMk id="17" creationId="{135C322F-DF63-4A8E-AC97-E3A2F2A1E1B4}"/>
          </ac:cxnSpMkLst>
        </pc:cxnChg>
        <pc:cxnChg chg="add mod">
          <ac:chgData name="Eldert Grootenboer" userId="3fe8758b2c2b58d2" providerId="LiveId" clId="{C2DDA382-FF23-4CC5-A698-5FC78211753E}" dt="2019-04-27T09:12:28.002" v="1510" actId="1036"/>
          <ac:cxnSpMkLst>
            <pc:docMk/>
            <pc:sldMk cId="3040363324" sldId="1875"/>
            <ac:cxnSpMk id="19" creationId="{5698901D-7D86-4B19-89E6-76851E3DDFE4}"/>
          </ac:cxnSpMkLst>
        </pc:cxnChg>
        <pc:cxnChg chg="del mod">
          <ac:chgData name="Eldert Grootenboer" userId="3fe8758b2c2b58d2" providerId="LiveId" clId="{C2DDA382-FF23-4CC5-A698-5FC78211753E}" dt="2019-04-27T09:10:53.742" v="1444" actId="478"/>
          <ac:cxnSpMkLst>
            <pc:docMk/>
            <pc:sldMk cId="3040363324" sldId="1875"/>
            <ac:cxnSpMk id="20" creationId="{00000000-0000-0000-0000-000000000000}"/>
          </ac:cxnSpMkLst>
        </pc:cxnChg>
        <pc:cxnChg chg="del mod">
          <ac:chgData name="Eldert Grootenboer" userId="3fe8758b2c2b58d2" providerId="LiveId" clId="{C2DDA382-FF23-4CC5-A698-5FC78211753E}" dt="2019-04-27T09:10:55.660" v="1445" actId="478"/>
          <ac:cxnSpMkLst>
            <pc:docMk/>
            <pc:sldMk cId="3040363324" sldId="1875"/>
            <ac:cxnSpMk id="22" creationId="{00000000-0000-0000-0000-000000000000}"/>
          </ac:cxnSpMkLst>
        </pc:cxnChg>
        <pc:cxnChg chg="add mod">
          <ac:chgData name="Eldert Grootenboer" userId="3fe8758b2c2b58d2" providerId="LiveId" clId="{C2DDA382-FF23-4CC5-A698-5FC78211753E}" dt="2019-04-27T09:12:09.387" v="1490" actId="1035"/>
          <ac:cxnSpMkLst>
            <pc:docMk/>
            <pc:sldMk cId="3040363324" sldId="1875"/>
            <ac:cxnSpMk id="23" creationId="{39AF44E2-E311-4487-9125-033C1E9EAF1B}"/>
          </ac:cxnSpMkLst>
        </pc:cxnChg>
        <pc:cxnChg chg="del mod">
          <ac:chgData name="Eldert Grootenboer" userId="3fe8758b2c2b58d2" providerId="LiveId" clId="{C2DDA382-FF23-4CC5-A698-5FC78211753E}" dt="2019-04-27T09:10:59.429" v="1447" actId="478"/>
          <ac:cxnSpMkLst>
            <pc:docMk/>
            <pc:sldMk cId="3040363324" sldId="1875"/>
            <ac:cxnSpMk id="24" creationId="{00000000-0000-0000-0000-000000000000}"/>
          </ac:cxnSpMkLst>
        </pc:cxnChg>
        <pc:cxnChg chg="del mod">
          <ac:chgData name="Eldert Grootenboer" userId="3fe8758b2c2b58d2" providerId="LiveId" clId="{C2DDA382-FF23-4CC5-A698-5FC78211753E}" dt="2019-04-27T09:10:57.818" v="1446" actId="478"/>
          <ac:cxnSpMkLst>
            <pc:docMk/>
            <pc:sldMk cId="3040363324" sldId="1875"/>
            <ac:cxnSpMk id="26" creationId="{00000000-0000-0000-0000-000000000000}"/>
          </ac:cxnSpMkLst>
        </pc:cxnChg>
        <pc:cxnChg chg="add mod">
          <ac:chgData name="Eldert Grootenboer" userId="3fe8758b2c2b58d2" providerId="LiveId" clId="{C2DDA382-FF23-4CC5-A698-5FC78211753E}" dt="2019-04-27T09:12:15.217" v="1491" actId="14100"/>
          <ac:cxnSpMkLst>
            <pc:docMk/>
            <pc:sldMk cId="3040363324" sldId="1875"/>
            <ac:cxnSpMk id="27" creationId="{C8955F18-2424-43AE-AD22-B3345204DFEF}"/>
          </ac:cxnSpMkLst>
        </pc:cxnChg>
      </pc:sldChg>
      <pc:sldChg chg="delSp modSp delAnim modAnim modNotesTx">
        <pc:chgData name="Eldert Grootenboer" userId="3fe8758b2c2b58d2" providerId="LiveId" clId="{C2DDA382-FF23-4CC5-A698-5FC78211753E}" dt="2019-04-26T08:15:06.468" v="955"/>
        <pc:sldMkLst>
          <pc:docMk/>
          <pc:sldMk cId="2990215982" sldId="1887"/>
        </pc:sldMkLst>
        <pc:spChg chg="mod">
          <ac:chgData name="Eldert Grootenboer" userId="3fe8758b2c2b58d2" providerId="LiveId" clId="{C2DDA382-FF23-4CC5-A698-5FC78211753E}" dt="2019-04-22T09:51:06.084" v="782" actId="20577"/>
          <ac:spMkLst>
            <pc:docMk/>
            <pc:sldMk cId="2990215982" sldId="1887"/>
            <ac:spMk id="4" creationId="{00000000-0000-0000-0000-000000000000}"/>
          </ac:spMkLst>
        </pc:spChg>
        <pc:picChg chg="del mod">
          <ac:chgData name="Eldert Grootenboer" userId="3fe8758b2c2b58d2" providerId="LiveId" clId="{C2DDA382-FF23-4CC5-A698-5FC78211753E}" dt="2019-04-22T09:26:35.989" v="487" actId="478"/>
          <ac:picMkLst>
            <pc:docMk/>
            <pc:sldMk cId="2990215982" sldId="1887"/>
            <ac:picMk id="2" creationId="{960EA79C-EF09-4F70-81A7-615DBC72EA58}"/>
          </ac:picMkLst>
        </pc:picChg>
        <pc:picChg chg="mod">
          <ac:chgData name="Eldert Grootenboer" userId="3fe8758b2c2b58d2" providerId="LiveId" clId="{C2DDA382-FF23-4CC5-A698-5FC78211753E}" dt="2019-04-26T08:15:06.468" v="955"/>
          <ac:picMkLst>
            <pc:docMk/>
            <pc:sldMk cId="2990215982" sldId="1887"/>
            <ac:picMk id="12" creationId="{00000000-0000-0000-0000-000000000000}"/>
          </ac:picMkLst>
        </pc:picChg>
        <pc:picChg chg="del">
          <ac:chgData name="Eldert Grootenboer" userId="3fe8758b2c2b58d2" providerId="LiveId" clId="{C2DDA382-FF23-4CC5-A698-5FC78211753E}" dt="2019-04-22T09:26:36.367" v="488" actId="478"/>
          <ac:picMkLst>
            <pc:docMk/>
            <pc:sldMk cId="2990215982" sldId="1887"/>
            <ac:picMk id="13" creationId="{00000000-0000-0000-0000-000000000000}"/>
          </ac:picMkLst>
        </pc:picChg>
        <pc:picChg chg="del">
          <ac:chgData name="Eldert Grootenboer" userId="3fe8758b2c2b58d2" providerId="LiveId" clId="{C2DDA382-FF23-4CC5-A698-5FC78211753E}" dt="2019-04-22T09:26:34.240" v="484" actId="478"/>
          <ac:picMkLst>
            <pc:docMk/>
            <pc:sldMk cId="2990215982" sldId="1887"/>
            <ac:picMk id="15" creationId="{00000000-0000-0000-0000-000000000000}"/>
          </ac:picMkLst>
        </pc:picChg>
        <pc:picChg chg="del">
          <ac:chgData name="Eldert Grootenboer" userId="3fe8758b2c2b58d2" providerId="LiveId" clId="{C2DDA382-FF23-4CC5-A698-5FC78211753E}" dt="2019-04-22T09:26:34.985" v="485" actId="478"/>
          <ac:picMkLst>
            <pc:docMk/>
            <pc:sldMk cId="2990215982" sldId="1887"/>
            <ac:picMk id="12296" creationId="{00000000-0000-0000-0000-000000000000}"/>
          </ac:picMkLst>
        </pc:picChg>
      </pc:sldChg>
      <pc:sldChg chg="addSp modSp modAnim">
        <pc:chgData name="Eldert Grootenboer" userId="3fe8758b2c2b58d2" providerId="LiveId" clId="{C2DDA382-FF23-4CC5-A698-5FC78211753E}" dt="2019-04-27T12:11:57.488" v="2127"/>
        <pc:sldMkLst>
          <pc:docMk/>
          <pc:sldMk cId="407444224" sldId="1889"/>
        </pc:sldMkLst>
        <pc:spChg chg="add mod">
          <ac:chgData name="Eldert Grootenboer" userId="3fe8758b2c2b58d2" providerId="LiveId" clId="{C2DDA382-FF23-4CC5-A698-5FC78211753E}" dt="2019-04-22T09:22:46.729" v="325"/>
          <ac:spMkLst>
            <pc:docMk/>
            <pc:sldMk cId="407444224" sldId="1889"/>
            <ac:spMk id="7" creationId="{90479BA4-42B8-4AD5-9341-359F4310F0C1}"/>
          </ac:spMkLst>
        </pc:spChg>
        <pc:spChg chg="mod">
          <ac:chgData name="Eldert Grootenboer" userId="3fe8758b2c2b58d2" providerId="LiveId" clId="{C2DDA382-FF23-4CC5-A698-5FC78211753E}" dt="2019-04-22T09:17:49.837" v="282" actId="14100"/>
          <ac:spMkLst>
            <pc:docMk/>
            <pc:sldMk cId="407444224" sldId="1889"/>
            <ac:spMk id="8" creationId="{00000000-0000-0000-0000-000000000000}"/>
          </ac:spMkLst>
        </pc:spChg>
        <pc:spChg chg="mod">
          <ac:chgData name="Eldert Grootenboer" userId="3fe8758b2c2b58d2" providerId="LiveId" clId="{C2DDA382-FF23-4CC5-A698-5FC78211753E}" dt="2019-04-22T09:17:50.427" v="286" actId="1076"/>
          <ac:spMkLst>
            <pc:docMk/>
            <pc:sldMk cId="407444224" sldId="1889"/>
            <ac:spMk id="9" creationId="{00000000-0000-0000-0000-000000000000}"/>
          </ac:spMkLst>
        </pc:spChg>
        <pc:picChg chg="mod">
          <ac:chgData name="Eldert Grootenboer" userId="3fe8758b2c2b58d2" providerId="LiveId" clId="{C2DDA382-FF23-4CC5-A698-5FC78211753E}" dt="2019-04-22T09:17:50.560" v="287" actId="1076"/>
          <ac:picMkLst>
            <pc:docMk/>
            <pc:sldMk cId="407444224" sldId="1889"/>
            <ac:picMk id="3" creationId="{00000000-0000-0000-0000-000000000000}"/>
          </ac:picMkLst>
        </pc:picChg>
        <pc:picChg chg="mod">
          <ac:chgData name="Eldert Grootenboer" userId="3fe8758b2c2b58d2" providerId="LiveId" clId="{C2DDA382-FF23-4CC5-A698-5FC78211753E}" dt="2019-04-22T09:17:50.119" v="284" actId="1076"/>
          <ac:picMkLst>
            <pc:docMk/>
            <pc:sldMk cId="407444224" sldId="1889"/>
            <ac:picMk id="4" creationId="{00000000-0000-0000-0000-000000000000}"/>
          </ac:picMkLst>
        </pc:picChg>
        <pc:picChg chg="add mod">
          <ac:chgData name="Eldert Grootenboer" userId="3fe8758b2c2b58d2" providerId="LiveId" clId="{C2DDA382-FF23-4CC5-A698-5FC78211753E}" dt="2019-04-22T09:23:59.528" v="332" actId="1076"/>
          <ac:picMkLst>
            <pc:docMk/>
            <pc:sldMk cId="407444224" sldId="1889"/>
            <ac:picMk id="5" creationId="{855E0504-AAFE-40E8-A13C-CAF9015C6569}"/>
          </ac:picMkLst>
        </pc:picChg>
      </pc:sldChg>
      <pc:sldChg chg="addSp delSp modSp modAnim">
        <pc:chgData name="Eldert Grootenboer" userId="3fe8758b2c2b58d2" providerId="LiveId" clId="{C2DDA382-FF23-4CC5-A698-5FC78211753E}" dt="2019-04-27T09:05:13.389" v="1431"/>
        <pc:sldMkLst>
          <pc:docMk/>
          <pc:sldMk cId="2093993628" sldId="1897"/>
        </pc:sldMkLst>
        <pc:spChg chg="add mod">
          <ac:chgData name="Eldert Grootenboer" userId="3fe8758b2c2b58d2" providerId="LiveId" clId="{C2DDA382-FF23-4CC5-A698-5FC78211753E}" dt="2019-04-22T08:43:57.342" v="26" actId="1076"/>
          <ac:spMkLst>
            <pc:docMk/>
            <pc:sldMk cId="2093993628" sldId="1897"/>
            <ac:spMk id="22" creationId="{DFC290F5-D67D-48D7-B6D0-4820AC59BC02}"/>
          </ac:spMkLst>
        </pc:spChg>
        <pc:picChg chg="del">
          <ac:chgData name="Eldert Grootenboer" userId="3fe8758b2c2b58d2" providerId="LiveId" clId="{C2DDA382-FF23-4CC5-A698-5FC78211753E}" dt="2019-04-22T08:43:50.689" v="24" actId="478"/>
          <ac:picMkLst>
            <pc:docMk/>
            <pc:sldMk cId="2093993628" sldId="1897"/>
            <ac:picMk id="8" creationId="{13717062-4317-482D-892E-1F7008FD4AAB}"/>
          </ac:picMkLst>
        </pc:picChg>
        <pc:cxnChg chg="mod">
          <ac:chgData name="Eldert Grootenboer" userId="3fe8758b2c2b58d2" providerId="LiveId" clId="{C2DDA382-FF23-4CC5-A698-5FC78211753E}" dt="2019-04-22T08:43:50.689" v="24" actId="478"/>
          <ac:cxnSpMkLst>
            <pc:docMk/>
            <pc:sldMk cId="2093993628" sldId="1897"/>
            <ac:cxnSpMk id="19" creationId="{BC0F4DCE-517F-4A4A-A619-875CABE30B7F}"/>
          </ac:cxnSpMkLst>
        </pc:cxnChg>
        <pc:cxnChg chg="mod">
          <ac:chgData name="Eldert Grootenboer" userId="3fe8758b2c2b58d2" providerId="LiveId" clId="{C2DDA382-FF23-4CC5-A698-5FC78211753E}" dt="2019-04-22T08:43:50.689" v="24" actId="478"/>
          <ac:cxnSpMkLst>
            <pc:docMk/>
            <pc:sldMk cId="2093993628" sldId="1897"/>
            <ac:cxnSpMk id="38" creationId="{826E5115-FD00-405C-B034-E193523D5259}"/>
          </ac:cxnSpMkLst>
        </pc:cxnChg>
      </pc:sldChg>
      <pc:sldChg chg="addSp delSp modSp modAnim">
        <pc:chgData name="Eldert Grootenboer" userId="3fe8758b2c2b58d2" providerId="LiveId" clId="{C2DDA382-FF23-4CC5-A698-5FC78211753E}" dt="2019-04-26T08:58:33.534" v="983"/>
        <pc:sldMkLst>
          <pc:docMk/>
          <pc:sldMk cId="3605279895" sldId="1903"/>
        </pc:sldMkLst>
        <pc:spChg chg="add del mod">
          <ac:chgData name="Eldert Grootenboer" userId="3fe8758b2c2b58d2" providerId="LiveId" clId="{C2DDA382-FF23-4CC5-A698-5FC78211753E}" dt="2019-04-22T08:43:03.643" v="19" actId="478"/>
          <ac:spMkLst>
            <pc:docMk/>
            <pc:sldMk cId="3605279895" sldId="1903"/>
            <ac:spMk id="3" creationId="{48FD2550-29DD-4950-BFA2-DD009B1DC05B}"/>
          </ac:spMkLst>
        </pc:spChg>
        <pc:spChg chg="add mod">
          <ac:chgData name="Eldert Grootenboer" userId="3fe8758b2c2b58d2" providerId="LiveId" clId="{C2DDA382-FF23-4CC5-A698-5FC78211753E}" dt="2019-04-22T08:43:41.010" v="23" actId="1076"/>
          <ac:spMkLst>
            <pc:docMk/>
            <pc:sldMk cId="3605279895" sldId="1903"/>
            <ac:spMk id="7" creationId="{D833A68D-9C03-4CD3-BF2B-91E7F497D72C}"/>
          </ac:spMkLst>
        </pc:spChg>
        <pc:grpChg chg="add mod">
          <ac:chgData name="Eldert Grootenboer" userId="3fe8758b2c2b58d2" providerId="LiveId" clId="{C2DDA382-FF23-4CC5-A698-5FC78211753E}" dt="2019-04-26T08:54:28.778" v="959" actId="164"/>
          <ac:grpSpMkLst>
            <pc:docMk/>
            <pc:sldMk cId="3605279895" sldId="1903"/>
            <ac:grpSpMk id="3" creationId="{25E70A54-8DFB-4C75-8104-F7C76328BD00}"/>
          </ac:grpSpMkLst>
        </pc:grpChg>
        <pc:picChg chg="mod">
          <ac:chgData name="Eldert Grootenboer" userId="3fe8758b2c2b58d2" providerId="LiveId" clId="{C2DDA382-FF23-4CC5-A698-5FC78211753E}" dt="2019-04-26T08:54:28.778" v="959" actId="164"/>
          <ac:picMkLst>
            <pc:docMk/>
            <pc:sldMk cId="3605279895" sldId="1903"/>
            <ac:picMk id="5" creationId="{A9A60805-FB82-4C94-B243-2346A539A577}"/>
          </ac:picMkLst>
        </pc:picChg>
        <pc:picChg chg="mod">
          <ac:chgData name="Eldert Grootenboer" userId="3fe8758b2c2b58d2" providerId="LiveId" clId="{C2DDA382-FF23-4CC5-A698-5FC78211753E}" dt="2019-04-26T08:54:28.778" v="959" actId="164"/>
          <ac:picMkLst>
            <pc:docMk/>
            <pc:sldMk cId="3605279895" sldId="1903"/>
            <ac:picMk id="6" creationId="{33A83EB0-B542-4078-8F4E-E020E5EC1EC3}"/>
          </ac:picMkLst>
        </pc:picChg>
        <pc:picChg chg="del">
          <ac:chgData name="Eldert Grootenboer" userId="3fe8758b2c2b58d2" providerId="LiveId" clId="{C2DDA382-FF23-4CC5-A698-5FC78211753E}" dt="2019-04-22T08:42:08.388" v="17" actId="478"/>
          <ac:picMkLst>
            <pc:docMk/>
            <pc:sldMk cId="3605279895" sldId="1903"/>
            <ac:picMk id="8" creationId="{F850946B-5C4B-4230-942A-A42F22BF932D}"/>
          </ac:picMkLst>
        </pc:picChg>
        <pc:cxnChg chg="mod">
          <ac:chgData name="Eldert Grootenboer" userId="3fe8758b2c2b58d2" providerId="LiveId" clId="{C2DDA382-FF23-4CC5-A698-5FC78211753E}" dt="2019-04-22T08:42:08.388" v="17" actId="478"/>
          <ac:cxnSpMkLst>
            <pc:docMk/>
            <pc:sldMk cId="3605279895" sldId="1903"/>
            <ac:cxnSpMk id="14" creationId="{5BE4A764-207A-44CC-8F90-BD588B2EE5E4}"/>
          </ac:cxnSpMkLst>
        </pc:cxnChg>
        <pc:cxnChg chg="mod">
          <ac:chgData name="Eldert Grootenboer" userId="3fe8758b2c2b58d2" providerId="LiveId" clId="{C2DDA382-FF23-4CC5-A698-5FC78211753E}" dt="2019-04-22T08:42:08.388" v="17" actId="478"/>
          <ac:cxnSpMkLst>
            <pc:docMk/>
            <pc:sldMk cId="3605279895" sldId="1903"/>
            <ac:cxnSpMk id="18" creationId="{9866FE97-83B3-4BDB-9D04-8D63569C946C}"/>
          </ac:cxnSpMkLst>
        </pc:cxnChg>
      </pc:sldChg>
      <pc:sldChg chg="add modNotesTx">
        <pc:chgData name="Eldert Grootenboer" userId="3fe8758b2c2b58d2" providerId="LiveId" clId="{C2DDA382-FF23-4CC5-A698-5FC78211753E}" dt="2019-04-27T10:26:07.019" v="1663" actId="20577"/>
        <pc:sldMkLst>
          <pc:docMk/>
          <pc:sldMk cId="2236816824" sldId="1914"/>
        </pc:sldMkLst>
      </pc:sldChg>
      <pc:sldChg chg="addSp delSp modSp modAnim">
        <pc:chgData name="Eldert Grootenboer" userId="3fe8758b2c2b58d2" providerId="LiveId" clId="{C2DDA382-FF23-4CC5-A698-5FC78211753E}" dt="2019-04-27T12:09:48.020" v="2110"/>
        <pc:sldMkLst>
          <pc:docMk/>
          <pc:sldMk cId="1677110353" sldId="1916"/>
        </pc:sldMkLst>
        <pc:spChg chg="mod">
          <ac:chgData name="Eldert Grootenboer" userId="3fe8758b2c2b58d2" providerId="LiveId" clId="{C2DDA382-FF23-4CC5-A698-5FC78211753E}" dt="2019-04-22T09:07:08.387" v="211" actId="12"/>
          <ac:spMkLst>
            <pc:docMk/>
            <pc:sldMk cId="1677110353" sldId="1916"/>
            <ac:spMk id="8" creationId="{00000000-0000-0000-0000-000000000000}"/>
          </ac:spMkLst>
        </pc:spChg>
        <pc:spChg chg="mod">
          <ac:chgData name="Eldert Grootenboer" userId="3fe8758b2c2b58d2" providerId="LiveId" clId="{C2DDA382-FF23-4CC5-A698-5FC78211753E}" dt="2019-04-22T09:07:18.763" v="213" actId="12"/>
          <ac:spMkLst>
            <pc:docMk/>
            <pc:sldMk cId="1677110353" sldId="1916"/>
            <ac:spMk id="9" creationId="{00000000-0000-0000-0000-000000000000}"/>
          </ac:spMkLst>
        </pc:spChg>
        <pc:spChg chg="add mod">
          <ac:chgData name="Eldert Grootenboer" userId="3fe8758b2c2b58d2" providerId="LiveId" clId="{C2DDA382-FF23-4CC5-A698-5FC78211753E}" dt="2019-04-22T09:09:19.536" v="255" actId="20577"/>
          <ac:spMkLst>
            <pc:docMk/>
            <pc:sldMk cId="1677110353" sldId="1916"/>
            <ac:spMk id="11" creationId="{AE42C9B9-E83A-4F19-89D0-2EC3CF771930}"/>
          </ac:spMkLst>
        </pc:spChg>
        <pc:picChg chg="add mod">
          <ac:chgData name="Eldert Grootenboer" userId="3fe8758b2c2b58d2" providerId="LiveId" clId="{C2DDA382-FF23-4CC5-A698-5FC78211753E}" dt="2019-04-22T09:10:19.320" v="261" actId="1076"/>
          <ac:picMkLst>
            <pc:docMk/>
            <pc:sldMk cId="1677110353" sldId="1916"/>
            <ac:picMk id="3" creationId="{3028F9B9-F2EE-407D-8323-2280583E5DF6}"/>
          </ac:picMkLst>
        </pc:picChg>
        <pc:picChg chg="mod">
          <ac:chgData name="Eldert Grootenboer" userId="3fe8758b2c2b58d2" providerId="LiveId" clId="{C2DDA382-FF23-4CC5-A698-5FC78211753E}" dt="2019-04-22T09:04:12.736" v="137" actId="1076"/>
          <ac:picMkLst>
            <pc:docMk/>
            <pc:sldMk cId="1677110353" sldId="1916"/>
            <ac:picMk id="7" creationId="{00000000-0000-0000-0000-000000000000}"/>
          </ac:picMkLst>
        </pc:picChg>
        <pc:picChg chg="mod">
          <ac:chgData name="Eldert Grootenboer" userId="3fe8758b2c2b58d2" providerId="LiveId" clId="{C2DDA382-FF23-4CC5-A698-5FC78211753E}" dt="2019-04-22T09:04:09.398" v="136" actId="1076"/>
          <ac:picMkLst>
            <pc:docMk/>
            <pc:sldMk cId="1677110353" sldId="1916"/>
            <ac:picMk id="10" creationId="{00000000-0000-0000-0000-000000000000}"/>
          </ac:picMkLst>
        </pc:picChg>
        <pc:picChg chg="add del">
          <ac:chgData name="Eldert Grootenboer" userId="3fe8758b2c2b58d2" providerId="LiveId" clId="{C2DDA382-FF23-4CC5-A698-5FC78211753E}" dt="2019-04-22T09:09:54.403" v="257"/>
          <ac:picMkLst>
            <pc:docMk/>
            <pc:sldMk cId="1677110353" sldId="1916"/>
            <ac:picMk id="1026" creationId="{96E269F5-BADA-4D5A-989B-DA398CA4EFF9}"/>
          </ac:picMkLst>
        </pc:picChg>
      </pc:sldChg>
      <pc:sldChg chg="modNotesTx">
        <pc:chgData name="Eldert Grootenboer" userId="3fe8758b2c2b58d2" providerId="LiveId" clId="{C2DDA382-FF23-4CC5-A698-5FC78211753E}" dt="2019-04-27T10:26:22.259" v="1664" actId="20577"/>
        <pc:sldMkLst>
          <pc:docMk/>
          <pc:sldMk cId="1039183757" sldId="1922"/>
        </pc:sldMkLst>
      </pc:sldChg>
      <pc:sldChg chg="modNotesTx">
        <pc:chgData name="Eldert Grootenboer" userId="3fe8758b2c2b58d2" providerId="LiveId" clId="{C2DDA382-FF23-4CC5-A698-5FC78211753E}" dt="2019-04-27T10:26:34.716" v="1668" actId="20577"/>
        <pc:sldMkLst>
          <pc:docMk/>
          <pc:sldMk cId="800883256" sldId="1923"/>
        </pc:sldMkLst>
      </pc:sldChg>
      <pc:sldChg chg="modNotesTx">
        <pc:chgData name="Eldert Grootenboer" userId="3fe8758b2c2b58d2" providerId="LiveId" clId="{C2DDA382-FF23-4CC5-A698-5FC78211753E}" dt="2019-04-27T10:26:38.999" v="1669" actId="20577"/>
        <pc:sldMkLst>
          <pc:docMk/>
          <pc:sldMk cId="2195697878" sldId="1924"/>
        </pc:sldMkLst>
      </pc:sldChg>
      <pc:sldChg chg="modNotesTx">
        <pc:chgData name="Eldert Grootenboer" userId="3fe8758b2c2b58d2" providerId="LiveId" clId="{C2DDA382-FF23-4CC5-A698-5FC78211753E}" dt="2019-04-22T10:01:29.037" v="898" actId="20577"/>
        <pc:sldMkLst>
          <pc:docMk/>
          <pc:sldMk cId="4101211418" sldId="1925"/>
        </pc:sldMkLst>
      </pc:sldChg>
      <pc:sldChg chg="addSp delSp modSp">
        <pc:chgData name="Eldert Grootenboer" userId="3fe8758b2c2b58d2" providerId="LiveId" clId="{C2DDA382-FF23-4CC5-A698-5FC78211753E}" dt="2019-04-27T12:04:23.968" v="2101" actId="1076"/>
        <pc:sldMkLst>
          <pc:docMk/>
          <pc:sldMk cId="1330436909" sldId="1936"/>
        </pc:sldMkLst>
        <pc:spChg chg="mod">
          <ac:chgData name="Eldert Grootenboer" userId="3fe8758b2c2b58d2" providerId="LiveId" clId="{C2DDA382-FF23-4CC5-A698-5FC78211753E}" dt="2019-04-27T11:34:07.393" v="2073" actId="20577"/>
          <ac:spMkLst>
            <pc:docMk/>
            <pc:sldMk cId="1330436909" sldId="1936"/>
            <ac:spMk id="5" creationId="{98C1BA22-90F2-4045-A4A8-92DA80E1DC86}"/>
          </ac:spMkLst>
        </pc:spChg>
        <pc:picChg chg="add del mod">
          <ac:chgData name="Eldert Grootenboer" userId="3fe8758b2c2b58d2" providerId="LiveId" clId="{C2DDA382-FF23-4CC5-A698-5FC78211753E}" dt="2019-04-27T12:02:26.530" v="2094" actId="478"/>
          <ac:picMkLst>
            <pc:docMk/>
            <pc:sldMk cId="1330436909" sldId="1936"/>
            <ac:picMk id="2" creationId="{32C1C084-6728-4C3D-8CD6-E0DE3AF493A9}"/>
          </ac:picMkLst>
        </pc:picChg>
        <pc:picChg chg="add del mod">
          <ac:chgData name="Eldert Grootenboer" userId="3fe8758b2c2b58d2" providerId="LiveId" clId="{C2DDA382-FF23-4CC5-A698-5FC78211753E}" dt="2019-04-27T12:04:09.195" v="2099" actId="478"/>
          <ac:picMkLst>
            <pc:docMk/>
            <pc:sldMk cId="1330436909" sldId="1936"/>
            <ac:picMk id="3" creationId="{39202CA5-6821-4598-89DB-354E2B5F1366}"/>
          </ac:picMkLst>
        </pc:picChg>
        <pc:picChg chg="add mod">
          <ac:chgData name="Eldert Grootenboer" userId="3fe8758b2c2b58d2" providerId="LiveId" clId="{C2DDA382-FF23-4CC5-A698-5FC78211753E}" dt="2019-04-27T12:04:23.968" v="2101" actId="1076"/>
          <ac:picMkLst>
            <pc:docMk/>
            <pc:sldMk cId="1330436909" sldId="1936"/>
            <ac:picMk id="6" creationId="{AD51BA53-7340-42A9-9AE9-E5EA43454D3C}"/>
          </ac:picMkLst>
        </pc:picChg>
      </pc:sldChg>
      <pc:sldChg chg="delSp modSp add delAnim modAnim modNotesTx">
        <pc:chgData name="Eldert Grootenboer" userId="3fe8758b2c2b58d2" providerId="LiveId" clId="{C2DDA382-FF23-4CC5-A698-5FC78211753E}" dt="2019-04-26T08:14:57.081" v="954"/>
        <pc:sldMkLst>
          <pc:docMk/>
          <pc:sldMk cId="2834347305" sldId="1937"/>
        </pc:sldMkLst>
        <pc:spChg chg="mod">
          <ac:chgData name="Eldert Grootenboer" userId="3fe8758b2c2b58d2" providerId="LiveId" clId="{C2DDA382-FF23-4CC5-A698-5FC78211753E}" dt="2019-04-22T09:54:18.859" v="809" actId="20577"/>
          <ac:spMkLst>
            <pc:docMk/>
            <pc:sldMk cId="2834347305" sldId="1937"/>
            <ac:spMk id="4" creationId="{00000000-0000-0000-0000-000000000000}"/>
          </ac:spMkLst>
        </pc:spChg>
        <pc:picChg chg="del">
          <ac:chgData name="Eldert Grootenboer" userId="3fe8758b2c2b58d2" providerId="LiveId" clId="{C2DDA382-FF23-4CC5-A698-5FC78211753E}" dt="2019-04-22T09:26:51.135" v="494" actId="478"/>
          <ac:picMkLst>
            <pc:docMk/>
            <pc:sldMk cId="2834347305" sldId="1937"/>
            <ac:picMk id="2" creationId="{960EA79C-EF09-4F70-81A7-615DBC72EA58}"/>
          </ac:picMkLst>
        </pc:picChg>
        <pc:picChg chg="del">
          <ac:chgData name="Eldert Grootenboer" userId="3fe8758b2c2b58d2" providerId="LiveId" clId="{C2DDA382-FF23-4CC5-A698-5FC78211753E}" dt="2019-04-22T09:26:49.120" v="491" actId="478"/>
          <ac:picMkLst>
            <pc:docMk/>
            <pc:sldMk cId="2834347305" sldId="1937"/>
            <ac:picMk id="12" creationId="{00000000-0000-0000-0000-000000000000}"/>
          </ac:picMkLst>
        </pc:picChg>
        <pc:picChg chg="del">
          <ac:chgData name="Eldert Grootenboer" userId="3fe8758b2c2b58d2" providerId="LiveId" clId="{C2DDA382-FF23-4CC5-A698-5FC78211753E}" dt="2019-04-22T09:26:50.543" v="493" actId="478"/>
          <ac:picMkLst>
            <pc:docMk/>
            <pc:sldMk cId="2834347305" sldId="1937"/>
            <ac:picMk id="13" creationId="{00000000-0000-0000-0000-000000000000}"/>
          </ac:picMkLst>
        </pc:picChg>
        <pc:picChg chg="mod">
          <ac:chgData name="Eldert Grootenboer" userId="3fe8758b2c2b58d2" providerId="LiveId" clId="{C2DDA382-FF23-4CC5-A698-5FC78211753E}" dt="2019-04-26T08:14:57.081" v="954"/>
          <ac:picMkLst>
            <pc:docMk/>
            <pc:sldMk cId="2834347305" sldId="1937"/>
            <ac:picMk id="15" creationId="{00000000-0000-0000-0000-000000000000}"/>
          </ac:picMkLst>
        </pc:picChg>
        <pc:picChg chg="del">
          <ac:chgData name="Eldert Grootenboer" userId="3fe8758b2c2b58d2" providerId="LiveId" clId="{C2DDA382-FF23-4CC5-A698-5FC78211753E}" dt="2019-04-22T09:26:49.874" v="492" actId="478"/>
          <ac:picMkLst>
            <pc:docMk/>
            <pc:sldMk cId="2834347305" sldId="1937"/>
            <ac:picMk id="12296" creationId="{00000000-0000-0000-0000-000000000000}"/>
          </ac:picMkLst>
        </pc:picChg>
      </pc:sldChg>
      <pc:sldChg chg="delSp modSp add delAnim modAnim modNotesTx">
        <pc:chgData name="Eldert Grootenboer" userId="3fe8758b2c2b58d2" providerId="LiveId" clId="{C2DDA382-FF23-4CC5-A698-5FC78211753E}" dt="2019-04-22T09:54:31.827" v="834" actId="20577"/>
        <pc:sldMkLst>
          <pc:docMk/>
          <pc:sldMk cId="3435365143" sldId="1938"/>
        </pc:sldMkLst>
        <pc:spChg chg="mod">
          <ac:chgData name="Eldert Grootenboer" userId="3fe8758b2c2b58d2" providerId="LiveId" clId="{C2DDA382-FF23-4CC5-A698-5FC78211753E}" dt="2019-04-22T09:54:31.827" v="834" actId="20577"/>
          <ac:spMkLst>
            <pc:docMk/>
            <pc:sldMk cId="3435365143" sldId="1938"/>
            <ac:spMk id="4" creationId="{00000000-0000-0000-0000-000000000000}"/>
          </ac:spMkLst>
        </pc:spChg>
        <pc:picChg chg="del">
          <ac:chgData name="Eldert Grootenboer" userId="3fe8758b2c2b58d2" providerId="LiveId" clId="{C2DDA382-FF23-4CC5-A698-5FC78211753E}" dt="2019-04-22T09:27:02.077" v="499" actId="478"/>
          <ac:picMkLst>
            <pc:docMk/>
            <pc:sldMk cId="3435365143" sldId="1938"/>
            <ac:picMk id="2" creationId="{960EA79C-EF09-4F70-81A7-615DBC72EA58}"/>
          </ac:picMkLst>
        </pc:picChg>
        <pc:picChg chg="del">
          <ac:chgData name="Eldert Grootenboer" userId="3fe8758b2c2b58d2" providerId="LiveId" clId="{C2DDA382-FF23-4CC5-A698-5FC78211753E}" dt="2019-04-22T09:26:59.825" v="496" actId="478"/>
          <ac:picMkLst>
            <pc:docMk/>
            <pc:sldMk cId="3435365143" sldId="1938"/>
            <ac:picMk id="12" creationId="{00000000-0000-0000-0000-000000000000}"/>
          </ac:picMkLst>
        </pc:picChg>
        <pc:picChg chg="del">
          <ac:chgData name="Eldert Grootenboer" userId="3fe8758b2c2b58d2" providerId="LiveId" clId="{C2DDA382-FF23-4CC5-A698-5FC78211753E}" dt="2019-04-22T09:27:01.384" v="498" actId="478"/>
          <ac:picMkLst>
            <pc:docMk/>
            <pc:sldMk cId="3435365143" sldId="1938"/>
            <ac:picMk id="13" creationId="{00000000-0000-0000-0000-000000000000}"/>
          </ac:picMkLst>
        </pc:picChg>
        <pc:picChg chg="del">
          <ac:chgData name="Eldert Grootenboer" userId="3fe8758b2c2b58d2" providerId="LiveId" clId="{C2DDA382-FF23-4CC5-A698-5FC78211753E}" dt="2019-04-22T09:27:00.498" v="497" actId="478"/>
          <ac:picMkLst>
            <pc:docMk/>
            <pc:sldMk cId="3435365143" sldId="1938"/>
            <ac:picMk id="15" creationId="{00000000-0000-0000-0000-000000000000}"/>
          </ac:picMkLst>
        </pc:picChg>
        <pc:picChg chg="mod">
          <ac:chgData name="Eldert Grootenboer" userId="3fe8758b2c2b58d2" providerId="LiveId" clId="{C2DDA382-FF23-4CC5-A698-5FC78211753E}" dt="2019-04-22T09:28:44.922" v="535" actId="1076"/>
          <ac:picMkLst>
            <pc:docMk/>
            <pc:sldMk cId="3435365143" sldId="1938"/>
            <ac:picMk id="12296" creationId="{00000000-0000-0000-0000-000000000000}"/>
          </ac:picMkLst>
        </pc:picChg>
      </pc:sldChg>
      <pc:sldChg chg="delSp modSp add delAnim modAnim modNotesTx">
        <pc:chgData name="Eldert Grootenboer" userId="3fe8758b2c2b58d2" providerId="LiveId" clId="{C2DDA382-FF23-4CC5-A698-5FC78211753E}" dt="2019-04-27T12:14:07.628" v="2132" actId="12789"/>
        <pc:sldMkLst>
          <pc:docMk/>
          <pc:sldMk cId="719556905" sldId="1939"/>
        </pc:sldMkLst>
        <pc:spChg chg="mod">
          <ac:chgData name="Eldert Grootenboer" userId="3fe8758b2c2b58d2" providerId="LiveId" clId="{C2DDA382-FF23-4CC5-A698-5FC78211753E}" dt="2019-04-22T09:55:30.923" v="853" actId="20577"/>
          <ac:spMkLst>
            <pc:docMk/>
            <pc:sldMk cId="719556905" sldId="1939"/>
            <ac:spMk id="4" creationId="{00000000-0000-0000-0000-000000000000}"/>
          </ac:spMkLst>
        </pc:spChg>
        <pc:picChg chg="del">
          <ac:chgData name="Eldert Grootenboer" userId="3fe8758b2c2b58d2" providerId="LiveId" clId="{C2DDA382-FF23-4CC5-A698-5FC78211753E}" dt="2019-04-22T09:27:17.350" v="506" actId="478"/>
          <ac:picMkLst>
            <pc:docMk/>
            <pc:sldMk cId="719556905" sldId="1939"/>
            <ac:picMk id="2" creationId="{960EA79C-EF09-4F70-81A7-615DBC72EA58}"/>
          </ac:picMkLst>
        </pc:picChg>
        <pc:picChg chg="del">
          <ac:chgData name="Eldert Grootenboer" userId="3fe8758b2c2b58d2" providerId="LiveId" clId="{C2DDA382-FF23-4CC5-A698-5FC78211753E}" dt="2019-04-22T09:27:13.056" v="503" actId="478"/>
          <ac:picMkLst>
            <pc:docMk/>
            <pc:sldMk cId="719556905" sldId="1939"/>
            <ac:picMk id="12" creationId="{00000000-0000-0000-0000-000000000000}"/>
          </ac:picMkLst>
        </pc:picChg>
        <pc:picChg chg="mod">
          <ac:chgData name="Eldert Grootenboer" userId="3fe8758b2c2b58d2" providerId="LiveId" clId="{C2DDA382-FF23-4CC5-A698-5FC78211753E}" dt="2019-04-27T12:14:07.628" v="2132" actId="12789"/>
          <ac:picMkLst>
            <pc:docMk/>
            <pc:sldMk cId="719556905" sldId="1939"/>
            <ac:picMk id="13" creationId="{00000000-0000-0000-0000-000000000000}"/>
          </ac:picMkLst>
        </pc:picChg>
        <pc:picChg chg="del">
          <ac:chgData name="Eldert Grootenboer" userId="3fe8758b2c2b58d2" providerId="LiveId" clId="{C2DDA382-FF23-4CC5-A698-5FC78211753E}" dt="2019-04-22T09:27:13.647" v="504" actId="478"/>
          <ac:picMkLst>
            <pc:docMk/>
            <pc:sldMk cId="719556905" sldId="1939"/>
            <ac:picMk id="15" creationId="{00000000-0000-0000-0000-000000000000}"/>
          </ac:picMkLst>
        </pc:picChg>
        <pc:picChg chg="del">
          <ac:chgData name="Eldert Grootenboer" userId="3fe8758b2c2b58d2" providerId="LiveId" clId="{C2DDA382-FF23-4CC5-A698-5FC78211753E}" dt="2019-04-22T09:27:14.250" v="505" actId="478"/>
          <ac:picMkLst>
            <pc:docMk/>
            <pc:sldMk cId="719556905" sldId="1939"/>
            <ac:picMk id="12296" creationId="{00000000-0000-0000-0000-000000000000}"/>
          </ac:picMkLst>
        </pc:picChg>
      </pc:sldChg>
      <pc:sldChg chg="delSp modSp add delAnim modAnim modNotesTx">
        <pc:chgData name="Eldert Grootenboer" userId="3fe8758b2c2b58d2" providerId="LiveId" clId="{C2DDA382-FF23-4CC5-A698-5FC78211753E}" dt="2019-04-27T12:14:17.434" v="2135" actId="12789"/>
        <pc:sldMkLst>
          <pc:docMk/>
          <pc:sldMk cId="1045581786" sldId="1940"/>
        </pc:sldMkLst>
        <pc:spChg chg="mod">
          <ac:chgData name="Eldert Grootenboer" userId="3fe8758b2c2b58d2" providerId="LiveId" clId="{C2DDA382-FF23-4CC5-A698-5FC78211753E}" dt="2019-04-22T09:55:41.276" v="880" actId="20577"/>
          <ac:spMkLst>
            <pc:docMk/>
            <pc:sldMk cId="1045581786" sldId="1940"/>
            <ac:spMk id="4" creationId="{00000000-0000-0000-0000-000000000000}"/>
          </ac:spMkLst>
        </pc:spChg>
        <pc:picChg chg="mod">
          <ac:chgData name="Eldert Grootenboer" userId="3fe8758b2c2b58d2" providerId="LiveId" clId="{C2DDA382-FF23-4CC5-A698-5FC78211753E}" dt="2019-04-27T12:14:17.434" v="2135" actId="12789"/>
          <ac:picMkLst>
            <pc:docMk/>
            <pc:sldMk cId="1045581786" sldId="1940"/>
            <ac:picMk id="2" creationId="{960EA79C-EF09-4F70-81A7-615DBC72EA58}"/>
          </ac:picMkLst>
        </pc:picChg>
        <pc:picChg chg="del">
          <ac:chgData name="Eldert Grootenboer" userId="3fe8758b2c2b58d2" providerId="LiveId" clId="{C2DDA382-FF23-4CC5-A698-5FC78211753E}" dt="2019-04-22T09:27:59.998" v="519" actId="478"/>
          <ac:picMkLst>
            <pc:docMk/>
            <pc:sldMk cId="1045581786" sldId="1940"/>
            <ac:picMk id="12" creationId="{00000000-0000-0000-0000-000000000000}"/>
          </ac:picMkLst>
        </pc:picChg>
        <pc:picChg chg="del">
          <ac:chgData name="Eldert Grootenboer" userId="3fe8758b2c2b58d2" providerId="LiveId" clId="{C2DDA382-FF23-4CC5-A698-5FC78211753E}" dt="2019-04-22T09:28:02.280" v="522" actId="478"/>
          <ac:picMkLst>
            <pc:docMk/>
            <pc:sldMk cId="1045581786" sldId="1940"/>
            <ac:picMk id="13" creationId="{00000000-0000-0000-0000-000000000000}"/>
          </ac:picMkLst>
        </pc:picChg>
        <pc:picChg chg="del">
          <ac:chgData name="Eldert Grootenboer" userId="3fe8758b2c2b58d2" providerId="LiveId" clId="{C2DDA382-FF23-4CC5-A698-5FC78211753E}" dt="2019-04-22T09:28:00.905" v="520" actId="478"/>
          <ac:picMkLst>
            <pc:docMk/>
            <pc:sldMk cId="1045581786" sldId="1940"/>
            <ac:picMk id="15" creationId="{00000000-0000-0000-0000-000000000000}"/>
          </ac:picMkLst>
        </pc:picChg>
        <pc:picChg chg="del">
          <ac:chgData name="Eldert Grootenboer" userId="3fe8758b2c2b58d2" providerId="LiveId" clId="{C2DDA382-FF23-4CC5-A698-5FC78211753E}" dt="2019-04-22T09:28:01.509" v="521" actId="478"/>
          <ac:picMkLst>
            <pc:docMk/>
            <pc:sldMk cId="1045581786" sldId="1940"/>
            <ac:picMk id="12296" creationId="{00000000-0000-0000-0000-000000000000}"/>
          </ac:picMkLst>
        </pc:picChg>
      </pc:sldChg>
      <pc:sldChg chg="addSp delSp modSp add modNotesTx">
        <pc:chgData name="Eldert Grootenboer" userId="3fe8758b2c2b58d2" providerId="LiveId" clId="{C2DDA382-FF23-4CC5-A698-5FC78211753E}" dt="2019-04-27T08:39:07.381" v="1233" actId="20577"/>
        <pc:sldMkLst>
          <pc:docMk/>
          <pc:sldMk cId="1126306697" sldId="1942"/>
        </pc:sldMkLst>
        <pc:spChg chg="mod">
          <ac:chgData name="Eldert Grootenboer" userId="3fe8758b2c2b58d2" providerId="LiveId" clId="{C2DDA382-FF23-4CC5-A698-5FC78211753E}" dt="2019-04-27T08:39:07.381" v="1233" actId="20577"/>
          <ac:spMkLst>
            <pc:docMk/>
            <pc:sldMk cId="1126306697" sldId="1942"/>
            <ac:spMk id="4" creationId="{00000000-0000-0000-0000-000000000000}"/>
          </ac:spMkLst>
        </pc:spChg>
        <pc:picChg chg="add mod">
          <ac:chgData name="Eldert Grootenboer" userId="3fe8758b2c2b58d2" providerId="LiveId" clId="{C2DDA382-FF23-4CC5-A698-5FC78211753E}" dt="2019-04-26T08:15:19.585" v="956"/>
          <ac:picMkLst>
            <pc:docMk/>
            <pc:sldMk cId="1126306697" sldId="1942"/>
            <ac:picMk id="2" creationId="{1AB1DB9B-338E-4AC5-BCC8-A38266941DB6}"/>
          </ac:picMkLst>
        </pc:picChg>
        <pc:picChg chg="del">
          <ac:chgData name="Eldert Grootenboer" userId="3fe8758b2c2b58d2" providerId="LiveId" clId="{C2DDA382-FF23-4CC5-A698-5FC78211753E}" dt="2019-04-22T09:32:42.848" v="569" actId="478"/>
          <ac:picMkLst>
            <pc:docMk/>
            <pc:sldMk cId="1126306697" sldId="1942"/>
            <ac:picMk id="15" creationId="{00000000-0000-0000-0000-000000000000}"/>
          </ac:picMkLst>
        </pc:picChg>
      </pc:sldChg>
      <pc:sldChg chg="addSp delSp modSp add modNotesTx">
        <pc:chgData name="Eldert Grootenboer" userId="3fe8758b2c2b58d2" providerId="LiveId" clId="{C2DDA382-FF23-4CC5-A698-5FC78211753E}" dt="2019-04-27T10:22:36.734" v="1617" actId="20577"/>
        <pc:sldMkLst>
          <pc:docMk/>
          <pc:sldMk cId="3129960916" sldId="1943"/>
        </pc:sldMkLst>
        <pc:spChg chg="mod">
          <ac:chgData name="Eldert Grootenboer" userId="3fe8758b2c2b58d2" providerId="LiveId" clId="{C2DDA382-FF23-4CC5-A698-5FC78211753E}" dt="2019-04-22T09:54:37.231" v="840" actId="20577"/>
          <ac:spMkLst>
            <pc:docMk/>
            <pc:sldMk cId="3129960916" sldId="1943"/>
            <ac:spMk id="4" creationId="{00000000-0000-0000-0000-000000000000}"/>
          </ac:spMkLst>
        </pc:spChg>
        <pc:picChg chg="add mod">
          <ac:chgData name="Eldert Grootenboer" userId="3fe8758b2c2b58d2" providerId="LiveId" clId="{C2DDA382-FF23-4CC5-A698-5FC78211753E}" dt="2019-04-22T09:37:06.021" v="677"/>
          <ac:picMkLst>
            <pc:docMk/>
            <pc:sldMk cId="3129960916" sldId="1943"/>
            <ac:picMk id="2" creationId="{45E92AB8-5ACD-450B-BFF5-1912FC585313}"/>
          </ac:picMkLst>
        </pc:picChg>
        <pc:picChg chg="del">
          <ac:chgData name="Eldert Grootenboer" userId="3fe8758b2c2b58d2" providerId="LiveId" clId="{C2DDA382-FF23-4CC5-A698-5FC78211753E}" dt="2019-04-22T09:36:08.645" v="615" actId="478"/>
          <ac:picMkLst>
            <pc:docMk/>
            <pc:sldMk cId="3129960916" sldId="1943"/>
            <ac:picMk id="12296" creationId="{00000000-0000-0000-0000-000000000000}"/>
          </ac:picMkLst>
        </pc:picChg>
      </pc:sldChg>
      <pc:sldChg chg="addSp delSp modSp add ord modNotesTx">
        <pc:chgData name="Eldert Grootenboer" userId="3fe8758b2c2b58d2" providerId="LiveId" clId="{C2DDA382-FF23-4CC5-A698-5FC78211753E}" dt="2019-04-27T10:26:02.338" v="1662" actId="20577"/>
        <pc:sldMkLst>
          <pc:docMk/>
          <pc:sldMk cId="3474761942" sldId="1944"/>
        </pc:sldMkLst>
        <pc:spChg chg="mod">
          <ac:chgData name="Eldert Grootenboer" userId="3fe8758b2c2b58d2" providerId="LiveId" clId="{C2DDA382-FF23-4CC5-A698-5FC78211753E}" dt="2019-04-22T09:50:21.702" v="746" actId="20577"/>
          <ac:spMkLst>
            <pc:docMk/>
            <pc:sldMk cId="3474761942" sldId="1944"/>
            <ac:spMk id="3" creationId="{00000000-0000-0000-0000-000000000000}"/>
          </ac:spMkLst>
        </pc:spChg>
        <pc:picChg chg="add del mod">
          <ac:chgData name="Eldert Grootenboer" userId="3fe8758b2c2b58d2" providerId="LiveId" clId="{C2DDA382-FF23-4CC5-A698-5FC78211753E}" dt="2019-04-22T09:39:06.751" v="709"/>
          <ac:picMkLst>
            <pc:docMk/>
            <pc:sldMk cId="3474761942" sldId="1944"/>
            <ac:picMk id="2050" creationId="{57FC0639-0659-406E-97CC-8C618B771E26}"/>
          </ac:picMkLst>
        </pc:picChg>
        <pc:picChg chg="add mod">
          <ac:chgData name="Eldert Grootenboer" userId="3fe8758b2c2b58d2" providerId="LiveId" clId="{C2DDA382-FF23-4CC5-A698-5FC78211753E}" dt="2019-04-22T09:40:50.184" v="713" actId="14100"/>
          <ac:picMkLst>
            <pc:docMk/>
            <pc:sldMk cId="3474761942" sldId="1944"/>
            <ac:picMk id="2052" creationId="{40B5F29E-7FD1-49C2-81E3-97EFB7751C76}"/>
          </ac:picMkLst>
        </pc:picChg>
        <pc:picChg chg="del">
          <ac:chgData name="Eldert Grootenboer" userId="3fe8758b2c2b58d2" providerId="LiveId" clId="{C2DDA382-FF23-4CC5-A698-5FC78211753E}" dt="2019-04-22T09:39:00.984" v="705" actId="478"/>
          <ac:picMkLst>
            <pc:docMk/>
            <pc:sldMk cId="3474761942" sldId="1944"/>
            <ac:picMk id="11268" creationId="{00000000-0000-0000-0000-000000000000}"/>
          </ac:picMkLst>
        </pc:picChg>
      </pc:sldChg>
      <pc:sldChg chg="addSp delSp modSp add modNotesTx">
        <pc:chgData name="Eldert Grootenboer" userId="3fe8758b2c2b58d2" providerId="LiveId" clId="{C2DDA382-FF23-4CC5-A698-5FC78211753E}" dt="2019-04-27T11:09:48.434" v="1944" actId="20577"/>
        <pc:sldMkLst>
          <pc:docMk/>
          <pc:sldMk cId="3217233122" sldId="1945"/>
        </pc:sldMkLst>
        <pc:picChg chg="add mod">
          <ac:chgData name="Eldert Grootenboer" userId="3fe8758b2c2b58d2" providerId="LiveId" clId="{C2DDA382-FF23-4CC5-A698-5FC78211753E}" dt="2019-04-22T09:54:07.635" v="795" actId="1076"/>
          <ac:picMkLst>
            <pc:docMk/>
            <pc:sldMk cId="3217233122" sldId="1945"/>
            <ac:picMk id="2" creationId="{F7DABBCB-8502-42F0-A898-82B07E393235}"/>
          </ac:picMkLst>
        </pc:picChg>
        <pc:picChg chg="del">
          <ac:chgData name="Eldert Grootenboer" userId="3fe8758b2c2b58d2" providerId="LiveId" clId="{C2DDA382-FF23-4CC5-A698-5FC78211753E}" dt="2019-04-22T09:51:18.314" v="786" actId="478"/>
          <ac:picMkLst>
            <pc:docMk/>
            <pc:sldMk cId="3217233122" sldId="1945"/>
            <ac:picMk id="15" creationId="{00000000-0000-0000-0000-000000000000}"/>
          </ac:picMkLst>
        </pc:picChg>
      </pc:sldChg>
      <pc:sldChg chg="addSp modSp add modNotesTx">
        <pc:chgData name="Eldert Grootenboer" userId="3fe8758b2c2b58d2" providerId="LiveId" clId="{C2DDA382-FF23-4CC5-A698-5FC78211753E}" dt="2019-04-27T11:29:10.481" v="2011" actId="20577"/>
        <pc:sldMkLst>
          <pc:docMk/>
          <pc:sldMk cId="1471389221" sldId="1946"/>
        </pc:sldMkLst>
        <pc:spChg chg="mod">
          <ac:chgData name="Eldert Grootenboer" userId="3fe8758b2c2b58d2" providerId="LiveId" clId="{C2DDA382-FF23-4CC5-A698-5FC78211753E}" dt="2019-04-24T06:23:05.738" v="909" actId="20577"/>
          <ac:spMkLst>
            <pc:docMk/>
            <pc:sldMk cId="1471389221" sldId="1946"/>
            <ac:spMk id="2" creationId="{9571A0CA-8065-46AE-BBB7-DD78B98B929E}"/>
          </ac:spMkLst>
        </pc:spChg>
        <pc:picChg chg="add mod">
          <ac:chgData name="Eldert Grootenboer" userId="3fe8758b2c2b58d2" providerId="LiveId" clId="{C2DDA382-FF23-4CC5-A698-5FC78211753E}" dt="2019-04-24T06:25:17.486" v="911"/>
          <ac:picMkLst>
            <pc:docMk/>
            <pc:sldMk cId="1471389221" sldId="1946"/>
            <ac:picMk id="1026" creationId="{8058261E-C571-4602-8D84-24FC3417B0FE}"/>
          </ac:picMkLst>
        </pc:picChg>
      </pc:sldChg>
      <pc:sldChg chg="addSp modSp add">
        <pc:chgData name="Eldert Grootenboer" userId="3fe8758b2c2b58d2" providerId="LiveId" clId="{C2DDA382-FF23-4CC5-A698-5FC78211753E}" dt="2019-04-27T11:15:12.157" v="1956" actId="20577"/>
        <pc:sldMkLst>
          <pc:docMk/>
          <pc:sldMk cId="2632988765" sldId="1947"/>
        </pc:sldMkLst>
        <pc:spChg chg="mod">
          <ac:chgData name="Eldert Grootenboer" userId="3fe8758b2c2b58d2" providerId="LiveId" clId="{C2DDA382-FF23-4CC5-A698-5FC78211753E}" dt="2019-04-27T11:15:12.157" v="1956" actId="20577"/>
          <ac:spMkLst>
            <pc:docMk/>
            <pc:sldMk cId="2632988765" sldId="1947"/>
            <ac:spMk id="2" creationId="{5DCE6A75-5D08-465E-86D1-C775DDFF982A}"/>
          </ac:spMkLst>
        </pc:spChg>
        <pc:picChg chg="add mod">
          <ac:chgData name="Eldert Grootenboer" userId="3fe8758b2c2b58d2" providerId="LiveId" clId="{C2DDA382-FF23-4CC5-A698-5FC78211753E}" dt="2019-04-26T08:13:50.579" v="953"/>
          <ac:picMkLst>
            <pc:docMk/>
            <pc:sldMk cId="2632988765" sldId="1947"/>
            <ac:picMk id="1026" creationId="{73492D54-D329-4AD5-A541-22A2C3ED2BC8}"/>
          </ac:picMkLst>
        </pc:picChg>
      </pc:sldChg>
      <pc:sldMasterChg chg="delSldLayout">
        <pc:chgData name="Eldert Grootenboer" userId="3fe8758b2c2b58d2" providerId="LiveId" clId="{C2DDA382-FF23-4CC5-A698-5FC78211753E}" dt="2019-04-22T09:29:38.553" v="541" actId="2696"/>
        <pc:sldMasterMkLst>
          <pc:docMk/>
          <pc:sldMasterMk cId="863222570" sldId="2147483681"/>
        </pc:sldMasterMkLst>
      </pc:sldMasterChg>
    </pc:docChg>
  </pc:docChgLst>
  <pc:docChgLst>
    <pc:chgData name="Eldert Grootenboer" userId="3fe8758b2c2b58d2" providerId="LiveId" clId="{EFD2C7E6-E67A-438A-8663-D038399E4B82}"/>
  </pc:docChgLst>
  <pc:docChgLst>
    <pc:chgData name="Eldert Grootenboer" userId="3fe8758b2c2b58d2" providerId="LiveId" clId="{CF98F34C-D8C6-454D-8172-7ADA3EAD9D91}"/>
  </pc:docChgLst>
  <pc:docChgLst>
    <pc:chgData name="Eldert Grootenboer" userId="3fe8758b2c2b58d2" providerId="LiveId" clId="{04926A12-61B0-4453-8CB3-C3A50E9E9F70}"/>
  </pc:docChgLst>
  <pc:docChgLst>
    <pc:chgData name="Eldert Grootenboer" userId="3fe8758b2c2b58d2" providerId="LiveId" clId="{F7F99E42-7611-4B87-B8A1-6109C97189CF}"/>
    <pc:docChg chg="undo redo custSel addSld modSld modMainMaster">
      <pc:chgData name="Eldert Grootenboer" userId="3fe8758b2c2b58d2" providerId="LiveId" clId="{F7F99E42-7611-4B87-B8A1-6109C97189CF}" dt="2019-06-26T16:42:05.067" v="891"/>
      <pc:docMkLst>
        <pc:docMk/>
      </pc:docMkLst>
      <pc:sldChg chg="addSp modSp">
        <pc:chgData name="Eldert Grootenboer" userId="3fe8758b2c2b58d2" providerId="LiveId" clId="{F7F99E42-7611-4B87-B8A1-6109C97189CF}" dt="2019-06-26T16:40:45.453" v="877" actId="207"/>
        <pc:sldMkLst>
          <pc:docMk/>
          <pc:sldMk cId="3583683268" sldId="278"/>
        </pc:sldMkLst>
        <pc:spChg chg="mod">
          <ac:chgData name="Eldert Grootenboer" userId="3fe8758b2c2b58d2" providerId="LiveId" clId="{F7F99E42-7611-4B87-B8A1-6109C97189CF}" dt="2019-06-26T16:40:28.998" v="868" actId="207"/>
          <ac:spMkLst>
            <pc:docMk/>
            <pc:sldMk cId="3583683268" sldId="278"/>
            <ac:spMk id="7" creationId="{00000000-0000-0000-0000-000000000000}"/>
          </ac:spMkLst>
        </pc:spChg>
        <pc:spChg chg="mod">
          <ac:chgData name="Eldert Grootenboer" userId="3fe8758b2c2b58d2" providerId="LiveId" clId="{F7F99E42-7611-4B87-B8A1-6109C97189CF}" dt="2019-06-26T16:40:17.004" v="865" actId="207"/>
          <ac:spMkLst>
            <pc:docMk/>
            <pc:sldMk cId="3583683268" sldId="278"/>
            <ac:spMk id="11" creationId="{522D6C57-4DF9-40FC-BF25-C6D143BE2BD7}"/>
          </ac:spMkLst>
        </pc:spChg>
        <pc:spChg chg="mod">
          <ac:chgData name="Eldert Grootenboer" userId="3fe8758b2c2b58d2" providerId="LiveId" clId="{F7F99E42-7611-4B87-B8A1-6109C97189CF}" dt="2019-06-26T16:40:38.209" v="874" actId="207"/>
          <ac:spMkLst>
            <pc:docMk/>
            <pc:sldMk cId="3583683268" sldId="278"/>
            <ac:spMk id="17" creationId="{00000000-0000-0000-0000-000000000000}"/>
          </ac:spMkLst>
        </pc:spChg>
        <pc:spChg chg="mod">
          <ac:chgData name="Eldert Grootenboer" userId="3fe8758b2c2b58d2" providerId="LiveId" clId="{F7F99E42-7611-4B87-B8A1-6109C97189CF}" dt="2019-06-26T16:40:45.453" v="877" actId="207"/>
          <ac:spMkLst>
            <pc:docMk/>
            <pc:sldMk cId="3583683268" sldId="278"/>
            <ac:spMk id="20" creationId="{00000000-0000-0000-0000-000000000000}"/>
          </ac:spMkLst>
        </pc:spChg>
        <pc:picChg chg="add mod ord">
          <ac:chgData name="Eldert Grootenboer" userId="3fe8758b2c2b58d2" providerId="LiveId" clId="{F7F99E42-7611-4B87-B8A1-6109C97189CF}" dt="2019-06-26T15:47:41.109" v="507" actId="29295"/>
          <ac:picMkLst>
            <pc:docMk/>
            <pc:sldMk cId="3583683268" sldId="278"/>
            <ac:picMk id="4" creationId="{2FC182A0-F97C-4CC1-B96F-BA2CFB40418E}"/>
          </ac:picMkLst>
        </pc:picChg>
      </pc:sldChg>
      <pc:sldChg chg="addSp delSp modSp">
        <pc:chgData name="Eldert Grootenboer" userId="3fe8758b2c2b58d2" providerId="LiveId" clId="{F7F99E42-7611-4B87-B8A1-6109C97189CF}" dt="2019-06-26T16:05:53.241" v="611" actId="1037"/>
        <pc:sldMkLst>
          <pc:docMk/>
          <pc:sldMk cId="2268085525" sldId="1534"/>
        </pc:sldMkLst>
        <pc:spChg chg="mod">
          <ac:chgData name="Eldert Grootenboer" userId="3fe8758b2c2b58d2" providerId="LiveId" clId="{F7F99E42-7611-4B87-B8A1-6109C97189CF}" dt="2019-06-26T16:04:46.102" v="604"/>
          <ac:spMkLst>
            <pc:docMk/>
            <pc:sldMk cId="2268085525" sldId="1534"/>
            <ac:spMk id="9" creationId="{00000000-0000-0000-0000-000000000000}"/>
          </ac:spMkLst>
        </pc:spChg>
        <pc:grpChg chg="del mod">
          <ac:chgData name="Eldert Grootenboer" userId="3fe8758b2c2b58d2" providerId="LiveId" clId="{F7F99E42-7611-4B87-B8A1-6109C97189CF}" dt="2019-06-26T16:04:46.102" v="604"/>
          <ac:grpSpMkLst>
            <pc:docMk/>
            <pc:sldMk cId="2268085525" sldId="1534"/>
            <ac:grpSpMk id="25" creationId="{00000000-0000-0000-0000-000000000000}"/>
          </ac:grpSpMkLst>
        </pc:grpChg>
        <pc:picChg chg="add mod ord">
          <ac:chgData name="Eldert Grootenboer" userId="3fe8758b2c2b58d2" providerId="LiveId" clId="{F7F99E42-7611-4B87-B8A1-6109C97189CF}" dt="2019-06-26T16:05:43.689" v="608" actId="1076"/>
          <ac:picMkLst>
            <pc:docMk/>
            <pc:sldMk cId="2268085525" sldId="1534"/>
            <ac:picMk id="7" creationId="{20B6988B-727C-4DD4-8A43-5A0238524928}"/>
          </ac:picMkLst>
        </pc:picChg>
        <pc:picChg chg="add mod">
          <ac:chgData name="Eldert Grootenboer" userId="3fe8758b2c2b58d2" providerId="LiveId" clId="{F7F99E42-7611-4B87-B8A1-6109C97189CF}" dt="2019-06-26T16:04:40.183" v="603" actId="1076"/>
          <ac:picMkLst>
            <pc:docMk/>
            <pc:sldMk cId="2268085525" sldId="1534"/>
            <ac:picMk id="8" creationId="{5BD4ED40-2F2D-4933-BB84-24AE9DCFB6C9}"/>
          </ac:picMkLst>
        </pc:picChg>
        <pc:picChg chg="add mod">
          <ac:chgData name="Eldert Grootenboer" userId="3fe8758b2c2b58d2" providerId="LiveId" clId="{F7F99E42-7611-4B87-B8A1-6109C97189CF}" dt="2019-06-26T16:05:53.241" v="611" actId="1037"/>
          <ac:picMkLst>
            <pc:docMk/>
            <pc:sldMk cId="2268085525" sldId="1534"/>
            <ac:picMk id="10" creationId="{6B754C66-B5EA-4B68-B077-2D792E2243F1}"/>
          </ac:picMkLst>
        </pc:picChg>
        <pc:picChg chg="del">
          <ac:chgData name="Eldert Grootenboer" userId="3fe8758b2c2b58d2" providerId="LiveId" clId="{F7F99E42-7611-4B87-B8A1-6109C97189CF}" dt="2019-06-26T16:04:27.304" v="599" actId="478"/>
          <ac:picMkLst>
            <pc:docMk/>
            <pc:sldMk cId="2268085525" sldId="1534"/>
            <ac:picMk id="13" creationId="{00000000-0000-0000-0000-000000000000}"/>
          </ac:picMkLst>
        </pc:picChg>
        <pc:picChg chg="del">
          <ac:chgData name="Eldert Grootenboer" userId="3fe8758b2c2b58d2" providerId="LiveId" clId="{F7F99E42-7611-4B87-B8A1-6109C97189CF}" dt="2019-06-26T16:04:46.102" v="604"/>
          <ac:picMkLst>
            <pc:docMk/>
            <pc:sldMk cId="2268085525" sldId="1534"/>
            <ac:picMk id="23" creationId="{00000000-0000-0000-0000-000000000000}"/>
          </ac:picMkLst>
        </pc:picChg>
      </pc:sldChg>
      <pc:sldChg chg="addSp delSp modSp">
        <pc:chgData name="Eldert Grootenboer" userId="3fe8758b2c2b58d2" providerId="LiveId" clId="{F7F99E42-7611-4B87-B8A1-6109C97189CF}" dt="2019-06-25T23:34:25.050" v="8" actId="29295"/>
        <pc:sldMkLst>
          <pc:docMk/>
          <pc:sldMk cId="3010372474" sldId="1553"/>
        </pc:sldMkLst>
        <pc:spChg chg="add del">
          <ac:chgData name="Eldert Grootenboer" userId="3fe8758b2c2b58d2" providerId="LiveId" clId="{F7F99E42-7611-4B87-B8A1-6109C97189CF}" dt="2019-06-25T23:33:30.888" v="1"/>
          <ac:spMkLst>
            <pc:docMk/>
            <pc:sldMk cId="3010372474" sldId="1553"/>
            <ac:spMk id="2" creationId="{8F3C7C9F-9D84-4106-8A45-57FE569ABE7B}"/>
          </ac:spMkLst>
        </pc:spChg>
        <pc:picChg chg="add mod ord">
          <ac:chgData name="Eldert Grootenboer" userId="3fe8758b2c2b58d2" providerId="LiveId" clId="{F7F99E42-7611-4B87-B8A1-6109C97189CF}" dt="2019-06-25T23:34:25.050" v="8" actId="29295"/>
          <ac:picMkLst>
            <pc:docMk/>
            <pc:sldMk cId="3010372474" sldId="1553"/>
            <ac:picMk id="4" creationId="{AFA11CDB-E75F-4986-A8ED-0AA5A92E85EA}"/>
          </ac:picMkLst>
        </pc:picChg>
      </pc:sldChg>
      <pc:sldChg chg="addSp delSp modSp">
        <pc:chgData name="Eldert Grootenboer" userId="3fe8758b2c2b58d2" providerId="LiveId" clId="{F7F99E42-7611-4B87-B8A1-6109C97189CF}" dt="2019-06-25T23:43:04.708" v="19" actId="29295"/>
        <pc:sldMkLst>
          <pc:docMk/>
          <pc:sldMk cId="3581665344" sldId="1554"/>
        </pc:sldMkLst>
        <pc:picChg chg="add del mod">
          <ac:chgData name="Eldert Grootenboer" userId="3fe8758b2c2b58d2" providerId="LiveId" clId="{F7F99E42-7611-4B87-B8A1-6109C97189CF}" dt="2019-06-25T23:36:50.846" v="12" actId="478"/>
          <ac:picMkLst>
            <pc:docMk/>
            <pc:sldMk cId="3581665344" sldId="1554"/>
            <ac:picMk id="2" creationId="{72AD912F-DC43-43D2-A248-46D010912742}"/>
          </ac:picMkLst>
        </pc:picChg>
        <pc:picChg chg="add mod ord">
          <ac:chgData name="Eldert Grootenboer" userId="3fe8758b2c2b58d2" providerId="LiveId" clId="{F7F99E42-7611-4B87-B8A1-6109C97189CF}" dt="2019-06-25T23:43:04.708" v="19" actId="29295"/>
          <ac:picMkLst>
            <pc:docMk/>
            <pc:sldMk cId="3581665344" sldId="1554"/>
            <ac:picMk id="4" creationId="{71BB885D-2799-4CCA-8E0D-05D8113ACEA6}"/>
          </ac:picMkLst>
        </pc:picChg>
      </pc:sldChg>
      <pc:sldChg chg="addSp delSp modSp">
        <pc:chgData name="Eldert Grootenboer" userId="3fe8758b2c2b58d2" providerId="LiveId" clId="{F7F99E42-7611-4B87-B8A1-6109C97189CF}" dt="2019-06-25T23:50:17.242" v="37" actId="29295"/>
        <pc:sldMkLst>
          <pc:docMk/>
          <pc:sldMk cId="1446638509" sldId="1555"/>
        </pc:sldMkLst>
        <pc:picChg chg="add del mod">
          <ac:chgData name="Eldert Grootenboer" userId="3fe8758b2c2b58d2" providerId="LiveId" clId="{F7F99E42-7611-4B87-B8A1-6109C97189CF}" dt="2019-06-25T23:46:57.609" v="21"/>
          <ac:picMkLst>
            <pc:docMk/>
            <pc:sldMk cId="1446638509" sldId="1555"/>
            <ac:picMk id="3" creationId="{BEC6C12A-88EE-4F74-8BC9-90699C4BE763}"/>
          </ac:picMkLst>
        </pc:picChg>
        <pc:picChg chg="add del mod ord">
          <ac:chgData name="Eldert Grootenboer" userId="3fe8758b2c2b58d2" providerId="LiveId" clId="{F7F99E42-7611-4B87-B8A1-6109C97189CF}" dt="2019-06-25T23:49:56.530" v="30" actId="478"/>
          <ac:picMkLst>
            <pc:docMk/>
            <pc:sldMk cId="1446638509" sldId="1555"/>
            <ac:picMk id="4" creationId="{3658B738-2900-45F0-BF75-2B4B28D1CA0C}"/>
          </ac:picMkLst>
        </pc:picChg>
        <pc:picChg chg="add mod ord">
          <ac:chgData name="Eldert Grootenboer" userId="3fe8758b2c2b58d2" providerId="LiveId" clId="{F7F99E42-7611-4B87-B8A1-6109C97189CF}" dt="2019-06-25T23:50:17.242" v="37" actId="29295"/>
          <ac:picMkLst>
            <pc:docMk/>
            <pc:sldMk cId="1446638509" sldId="1555"/>
            <ac:picMk id="6" creationId="{84DBCD6B-A1A5-4B2E-B4D0-373C64D2DF48}"/>
          </ac:picMkLst>
        </pc:picChg>
      </pc:sldChg>
      <pc:sldChg chg="addSp delSp modSp">
        <pc:chgData name="Eldert Grootenboer" userId="3fe8758b2c2b58d2" providerId="LiveId" clId="{F7F99E42-7611-4B87-B8A1-6109C97189CF}" dt="2019-06-25T23:54:18.556" v="53" actId="29295"/>
        <pc:sldMkLst>
          <pc:docMk/>
          <pc:sldMk cId="2965435736" sldId="1556"/>
        </pc:sldMkLst>
        <pc:picChg chg="add del mod ord">
          <ac:chgData name="Eldert Grootenboer" userId="3fe8758b2c2b58d2" providerId="LiveId" clId="{F7F99E42-7611-4B87-B8A1-6109C97189CF}" dt="2019-06-25T23:51:44.096" v="45" actId="478"/>
          <ac:picMkLst>
            <pc:docMk/>
            <pc:sldMk cId="2965435736" sldId="1556"/>
            <ac:picMk id="3" creationId="{71985513-6BF4-408B-A4A1-5E3F55F804A5}"/>
          </ac:picMkLst>
        </pc:picChg>
        <pc:picChg chg="add mod ord">
          <ac:chgData name="Eldert Grootenboer" userId="3fe8758b2c2b58d2" providerId="LiveId" clId="{F7F99E42-7611-4B87-B8A1-6109C97189CF}" dt="2019-06-25T23:54:18.556" v="53" actId="29295"/>
          <ac:picMkLst>
            <pc:docMk/>
            <pc:sldMk cId="2965435736" sldId="1556"/>
            <ac:picMk id="5" creationId="{479759DB-87CF-47A5-A1BC-56F510DD9484}"/>
          </ac:picMkLst>
        </pc:picChg>
      </pc:sldChg>
      <pc:sldChg chg="addSp modSp">
        <pc:chgData name="Eldert Grootenboer" userId="3fe8758b2c2b58d2" providerId="LiveId" clId="{F7F99E42-7611-4B87-B8A1-6109C97189CF}" dt="2019-06-26T00:42:42.363" v="222" actId="29295"/>
        <pc:sldMkLst>
          <pc:docMk/>
          <pc:sldMk cId="3604957002" sldId="1581"/>
        </pc:sldMkLst>
        <pc:picChg chg="add mod ord">
          <ac:chgData name="Eldert Grootenboer" userId="3fe8758b2c2b58d2" providerId="LiveId" clId="{F7F99E42-7611-4B87-B8A1-6109C97189CF}" dt="2019-06-26T00:42:42.363" v="222" actId="29295"/>
          <ac:picMkLst>
            <pc:docMk/>
            <pc:sldMk cId="3604957002" sldId="1581"/>
            <ac:picMk id="9" creationId="{252970F5-1EE5-46F4-AEAF-5F915E8E154A}"/>
          </ac:picMkLst>
        </pc:picChg>
      </pc:sldChg>
      <pc:sldChg chg="addSp delSp modSp modAnim">
        <pc:chgData name="Eldert Grootenboer" userId="3fe8758b2c2b58d2" providerId="LiveId" clId="{F7F99E42-7611-4B87-B8A1-6109C97189CF}" dt="2019-06-26T16:32:38.859" v="841"/>
        <pc:sldMkLst>
          <pc:docMk/>
          <pc:sldMk cId="3448465300" sldId="1592"/>
        </pc:sldMkLst>
        <pc:spChg chg="mod topLvl">
          <ac:chgData name="Eldert Grootenboer" userId="3fe8758b2c2b58d2" providerId="LiveId" clId="{F7F99E42-7611-4B87-B8A1-6109C97189CF}" dt="2019-06-26T16:31:25.886" v="833" actId="164"/>
          <ac:spMkLst>
            <pc:docMk/>
            <pc:sldMk cId="3448465300" sldId="1592"/>
            <ac:spMk id="7" creationId="{00000000-0000-0000-0000-000000000000}"/>
          </ac:spMkLst>
        </pc:spChg>
        <pc:spChg chg="mod">
          <ac:chgData name="Eldert Grootenboer" userId="3fe8758b2c2b58d2" providerId="LiveId" clId="{F7F99E42-7611-4B87-B8A1-6109C97189CF}" dt="2019-06-26T16:07:01.642" v="614" actId="207"/>
          <ac:spMkLst>
            <pc:docMk/>
            <pc:sldMk cId="3448465300" sldId="1592"/>
            <ac:spMk id="16" creationId="{00000000-0000-0000-0000-000000000000}"/>
          </ac:spMkLst>
        </pc:spChg>
        <pc:spChg chg="mod topLvl">
          <ac:chgData name="Eldert Grootenboer" userId="3fe8758b2c2b58d2" providerId="LiveId" clId="{F7F99E42-7611-4B87-B8A1-6109C97189CF}" dt="2019-06-26T16:31:36.739" v="835" actId="164"/>
          <ac:spMkLst>
            <pc:docMk/>
            <pc:sldMk cId="3448465300" sldId="1592"/>
            <ac:spMk id="71" creationId="{7FD5E2BC-A87B-4F7C-9EF9-0B3E30EDCC8F}"/>
          </ac:spMkLst>
        </pc:spChg>
        <pc:spChg chg="mod topLvl">
          <ac:chgData name="Eldert Grootenboer" userId="3fe8758b2c2b58d2" providerId="LiveId" clId="{F7F99E42-7611-4B87-B8A1-6109C97189CF}" dt="2019-06-26T16:31:04.476" v="830" actId="164"/>
          <ac:spMkLst>
            <pc:docMk/>
            <pc:sldMk cId="3448465300" sldId="1592"/>
            <ac:spMk id="73" creationId="{00000000-0000-0000-0000-000000000000}"/>
          </ac:spMkLst>
        </pc:spChg>
        <pc:spChg chg="mod topLvl">
          <ac:chgData name="Eldert Grootenboer" userId="3fe8758b2c2b58d2" providerId="LiveId" clId="{F7F99E42-7611-4B87-B8A1-6109C97189CF}" dt="2019-06-26T16:31:12.629" v="831" actId="164"/>
          <ac:spMkLst>
            <pc:docMk/>
            <pc:sldMk cId="3448465300" sldId="1592"/>
            <ac:spMk id="76" creationId="{00000000-0000-0000-0000-000000000000}"/>
          </ac:spMkLst>
        </pc:spChg>
        <pc:spChg chg="mod topLvl">
          <ac:chgData name="Eldert Grootenboer" userId="3fe8758b2c2b58d2" providerId="LiveId" clId="{F7F99E42-7611-4B87-B8A1-6109C97189CF}" dt="2019-06-26T16:31:31.480" v="834" actId="164"/>
          <ac:spMkLst>
            <pc:docMk/>
            <pc:sldMk cId="3448465300" sldId="1592"/>
            <ac:spMk id="78" creationId="{00000000-0000-0000-0000-000000000000}"/>
          </ac:spMkLst>
        </pc:spChg>
        <pc:spChg chg="mod topLvl">
          <ac:chgData name="Eldert Grootenboer" userId="3fe8758b2c2b58d2" providerId="LiveId" clId="{F7F99E42-7611-4B87-B8A1-6109C97189CF}" dt="2019-06-26T16:31:20.058" v="832" actId="164"/>
          <ac:spMkLst>
            <pc:docMk/>
            <pc:sldMk cId="3448465300" sldId="1592"/>
            <ac:spMk id="96" creationId="{00000000-0000-0000-0000-000000000000}"/>
          </ac:spMkLst>
        </pc:spChg>
        <pc:spChg chg="mod">
          <ac:chgData name="Eldert Grootenboer" userId="3fe8758b2c2b58d2" providerId="LiveId" clId="{F7F99E42-7611-4B87-B8A1-6109C97189CF}" dt="2019-06-26T16:06:56.788" v="613" actId="207"/>
          <ac:spMkLst>
            <pc:docMk/>
            <pc:sldMk cId="3448465300" sldId="1592"/>
            <ac:spMk id="123" creationId="{00000000-0000-0000-0000-000000000000}"/>
          </ac:spMkLst>
        </pc:spChg>
        <pc:grpChg chg="mod">
          <ac:chgData name="Eldert Grootenboer" userId="3fe8758b2c2b58d2" providerId="LiveId" clId="{F7F99E42-7611-4B87-B8A1-6109C97189CF}" dt="2019-06-26T16:06:47.690" v="612" actId="207"/>
          <ac:grpSpMkLst>
            <pc:docMk/>
            <pc:sldMk cId="3448465300" sldId="1592"/>
            <ac:grpSpMk id="9" creationId="{01C07370-93F9-4248-84DE-5EDFA8FEBCB5}"/>
          </ac:grpSpMkLst>
        </pc:grpChg>
        <pc:grpChg chg="add mod">
          <ac:chgData name="Eldert Grootenboer" userId="3fe8758b2c2b58d2" providerId="LiveId" clId="{F7F99E42-7611-4B87-B8A1-6109C97189CF}" dt="2019-06-26T16:28:44.343" v="816" actId="164"/>
          <ac:grpSpMkLst>
            <pc:docMk/>
            <pc:sldMk cId="3448465300" sldId="1592"/>
            <ac:grpSpMk id="17" creationId="{C6967245-9F6E-46DC-9C86-0D26AF826119}"/>
          </ac:grpSpMkLst>
        </pc:grpChg>
        <pc:grpChg chg="add mod">
          <ac:chgData name="Eldert Grootenboer" userId="3fe8758b2c2b58d2" providerId="LiveId" clId="{F7F99E42-7611-4B87-B8A1-6109C97189CF}" dt="2019-06-26T16:30:40.503" v="827" actId="164"/>
          <ac:grpSpMkLst>
            <pc:docMk/>
            <pc:sldMk cId="3448465300" sldId="1592"/>
            <ac:grpSpMk id="18" creationId="{B7EE5900-92B6-46E3-8853-8FE3F8786242}"/>
          </ac:grpSpMkLst>
        </pc:grpChg>
        <pc:grpChg chg="add mod">
          <ac:chgData name="Eldert Grootenboer" userId="3fe8758b2c2b58d2" providerId="LiveId" clId="{F7F99E42-7611-4B87-B8A1-6109C97189CF}" dt="2019-06-26T16:31:04.476" v="830" actId="164"/>
          <ac:grpSpMkLst>
            <pc:docMk/>
            <pc:sldMk cId="3448465300" sldId="1592"/>
            <ac:grpSpMk id="19" creationId="{96CF4A38-4EC7-46D7-BD59-DD7FD7B1AEA4}"/>
          </ac:grpSpMkLst>
        </pc:grpChg>
        <pc:grpChg chg="add mod">
          <ac:chgData name="Eldert Grootenboer" userId="3fe8758b2c2b58d2" providerId="LiveId" clId="{F7F99E42-7611-4B87-B8A1-6109C97189CF}" dt="2019-06-26T16:31:12.629" v="831" actId="164"/>
          <ac:grpSpMkLst>
            <pc:docMk/>
            <pc:sldMk cId="3448465300" sldId="1592"/>
            <ac:grpSpMk id="20" creationId="{9833CA5C-D697-4F2F-AEEE-1BB19CDDEE03}"/>
          </ac:grpSpMkLst>
        </pc:grpChg>
        <pc:grpChg chg="add mod">
          <ac:chgData name="Eldert Grootenboer" userId="3fe8758b2c2b58d2" providerId="LiveId" clId="{F7F99E42-7611-4B87-B8A1-6109C97189CF}" dt="2019-06-26T16:31:20.058" v="832" actId="164"/>
          <ac:grpSpMkLst>
            <pc:docMk/>
            <pc:sldMk cId="3448465300" sldId="1592"/>
            <ac:grpSpMk id="22" creationId="{3DA168A8-1530-4772-BC14-446D1FD8D9D2}"/>
          </ac:grpSpMkLst>
        </pc:grpChg>
        <pc:grpChg chg="add mod">
          <ac:chgData name="Eldert Grootenboer" userId="3fe8758b2c2b58d2" providerId="LiveId" clId="{F7F99E42-7611-4B87-B8A1-6109C97189CF}" dt="2019-06-26T16:31:25.886" v="833" actId="164"/>
          <ac:grpSpMkLst>
            <pc:docMk/>
            <pc:sldMk cId="3448465300" sldId="1592"/>
            <ac:grpSpMk id="23" creationId="{AE878B9B-CFDA-4C30-AF55-171F0039B21C}"/>
          </ac:grpSpMkLst>
        </pc:grpChg>
        <pc:grpChg chg="add mod">
          <ac:chgData name="Eldert Grootenboer" userId="3fe8758b2c2b58d2" providerId="LiveId" clId="{F7F99E42-7611-4B87-B8A1-6109C97189CF}" dt="2019-06-26T16:31:31.480" v="834" actId="164"/>
          <ac:grpSpMkLst>
            <pc:docMk/>
            <pc:sldMk cId="3448465300" sldId="1592"/>
            <ac:grpSpMk id="24" creationId="{A90A3461-96FD-413A-B353-DE9862AB88F9}"/>
          </ac:grpSpMkLst>
        </pc:grpChg>
        <pc:grpChg chg="add mod">
          <ac:chgData name="Eldert Grootenboer" userId="3fe8758b2c2b58d2" providerId="LiveId" clId="{F7F99E42-7611-4B87-B8A1-6109C97189CF}" dt="2019-06-26T16:31:36.739" v="835" actId="164"/>
          <ac:grpSpMkLst>
            <pc:docMk/>
            <pc:sldMk cId="3448465300" sldId="1592"/>
            <ac:grpSpMk id="25" creationId="{99C6FBBE-56CD-4820-9F3A-929D032EAA4A}"/>
          </ac:grpSpMkLst>
        </pc:grpChg>
        <pc:grpChg chg="del">
          <ac:chgData name="Eldert Grootenboer" userId="3fe8758b2c2b58d2" providerId="LiveId" clId="{F7F99E42-7611-4B87-B8A1-6109C97189CF}" dt="2019-06-26T16:29:49.010" v="822" actId="165"/>
          <ac:grpSpMkLst>
            <pc:docMk/>
            <pc:sldMk cId="3448465300" sldId="1592"/>
            <ac:grpSpMk id="39" creationId="{7D77C0AF-F903-4B2A-9EA2-90E264AA40EA}"/>
          </ac:grpSpMkLst>
        </pc:grpChg>
        <pc:grpChg chg="mod">
          <ac:chgData name="Eldert Grootenboer" userId="3fe8758b2c2b58d2" providerId="LiveId" clId="{F7F99E42-7611-4B87-B8A1-6109C97189CF}" dt="2019-06-26T16:30:40.503" v="827" actId="164"/>
          <ac:grpSpMkLst>
            <pc:docMk/>
            <pc:sldMk cId="3448465300" sldId="1592"/>
            <ac:grpSpMk id="93" creationId="{AFA83FBE-F713-4558-A4C0-8597614D59B2}"/>
          </ac:grpSpMkLst>
        </pc:grpChg>
        <pc:grpChg chg="mod">
          <ac:chgData name="Eldert Grootenboer" userId="3fe8758b2c2b58d2" providerId="LiveId" clId="{F7F99E42-7611-4B87-B8A1-6109C97189CF}" dt="2019-06-26T16:28:44.343" v="816" actId="164"/>
          <ac:grpSpMkLst>
            <pc:docMk/>
            <pc:sldMk cId="3448465300" sldId="1592"/>
            <ac:grpSpMk id="98" creationId="{29C89013-FC37-4CD0-93D6-13A0401F165B}"/>
          </ac:grpSpMkLst>
        </pc:grpChg>
        <pc:picChg chg="mod">
          <ac:chgData name="Eldert Grootenboer" userId="3fe8758b2c2b58d2" providerId="LiveId" clId="{F7F99E42-7611-4B87-B8A1-6109C97189CF}" dt="2019-06-26T16:30:40.503" v="827" actId="164"/>
          <ac:picMkLst>
            <pc:docMk/>
            <pc:sldMk cId="3448465300" sldId="1592"/>
            <ac:picMk id="8" creationId="{7572C8C7-A382-4547-A32A-94B3BEFA25B2}"/>
          </ac:picMkLst>
        </pc:picChg>
        <pc:picChg chg="mod">
          <ac:chgData name="Eldert Grootenboer" userId="3fe8758b2c2b58d2" providerId="LiveId" clId="{F7F99E42-7611-4B87-B8A1-6109C97189CF}" dt="2019-06-26T16:28:44.343" v="816" actId="164"/>
          <ac:picMkLst>
            <pc:docMk/>
            <pc:sldMk cId="3448465300" sldId="1592"/>
            <ac:picMk id="13" creationId="{F2704C1E-51E4-46A7-8638-05D6AF3AF2C1}"/>
          </ac:picMkLst>
        </pc:picChg>
        <pc:picChg chg="add mod ord">
          <ac:chgData name="Eldert Grootenboer" userId="3fe8758b2c2b58d2" providerId="LiveId" clId="{F7F99E42-7611-4B87-B8A1-6109C97189CF}" dt="2019-06-26T16:07:54.463" v="617" actId="29295"/>
          <ac:picMkLst>
            <pc:docMk/>
            <pc:sldMk cId="3448465300" sldId="1592"/>
            <ac:picMk id="15" creationId="{E5C91B63-CF35-4A4D-B05C-BCD6E8028A78}"/>
          </ac:picMkLst>
        </pc:picChg>
        <pc:picChg chg="mod topLvl">
          <ac:chgData name="Eldert Grootenboer" userId="3fe8758b2c2b58d2" providerId="LiveId" clId="{F7F99E42-7611-4B87-B8A1-6109C97189CF}" dt="2019-06-26T16:31:04.476" v="830" actId="164"/>
          <ac:picMkLst>
            <pc:docMk/>
            <pc:sldMk cId="3448465300" sldId="1592"/>
            <ac:picMk id="26" creationId="{B4E57D9A-AA17-47D4-935A-F80D2339844A}"/>
          </ac:picMkLst>
        </pc:picChg>
        <pc:picChg chg="mod topLvl">
          <ac:chgData name="Eldert Grootenboer" userId="3fe8758b2c2b58d2" providerId="LiveId" clId="{F7F99E42-7611-4B87-B8A1-6109C97189CF}" dt="2019-06-26T16:31:12.629" v="831" actId="164"/>
          <ac:picMkLst>
            <pc:docMk/>
            <pc:sldMk cId="3448465300" sldId="1592"/>
            <ac:picMk id="29" creationId="{22D9BFE9-5A8F-4B96-A733-55D9CDA4881B}"/>
          </ac:picMkLst>
        </pc:picChg>
        <pc:picChg chg="mod topLvl">
          <ac:chgData name="Eldert Grootenboer" userId="3fe8758b2c2b58d2" providerId="LiveId" clId="{F7F99E42-7611-4B87-B8A1-6109C97189CF}" dt="2019-06-26T16:31:36.739" v="835" actId="164"/>
          <ac:picMkLst>
            <pc:docMk/>
            <pc:sldMk cId="3448465300" sldId="1592"/>
            <ac:picMk id="32" creationId="{C3312916-C0B8-4839-85BB-62C440F3BAB3}"/>
          </ac:picMkLst>
        </pc:picChg>
        <pc:picChg chg="mod topLvl">
          <ac:chgData name="Eldert Grootenboer" userId="3fe8758b2c2b58d2" providerId="LiveId" clId="{F7F99E42-7611-4B87-B8A1-6109C97189CF}" dt="2019-06-26T16:31:31.480" v="834" actId="164"/>
          <ac:picMkLst>
            <pc:docMk/>
            <pc:sldMk cId="3448465300" sldId="1592"/>
            <ac:picMk id="1032" creationId="{FF9A9356-9504-45FE-853D-229892799C74}"/>
          </ac:picMkLst>
        </pc:picChg>
        <pc:picChg chg="mod topLvl">
          <ac:chgData name="Eldert Grootenboer" userId="3fe8758b2c2b58d2" providerId="LiveId" clId="{F7F99E42-7611-4B87-B8A1-6109C97189CF}" dt="2019-06-26T16:31:25.886" v="833" actId="164"/>
          <ac:picMkLst>
            <pc:docMk/>
            <pc:sldMk cId="3448465300" sldId="1592"/>
            <ac:picMk id="1034" creationId="{DF1903EA-0F53-405C-BD61-E1383F067179}"/>
          </ac:picMkLst>
        </pc:picChg>
        <pc:picChg chg="mod topLvl">
          <ac:chgData name="Eldert Grootenboer" userId="3fe8758b2c2b58d2" providerId="LiveId" clId="{F7F99E42-7611-4B87-B8A1-6109C97189CF}" dt="2019-06-26T16:31:20.058" v="832" actId="164"/>
          <ac:picMkLst>
            <pc:docMk/>
            <pc:sldMk cId="3448465300" sldId="1592"/>
            <ac:picMk id="1036" creationId="{AD844650-CF5F-47A0-93CA-0DACD0DD31F6}"/>
          </ac:picMkLst>
        </pc:picChg>
      </pc:sldChg>
      <pc:sldChg chg="addSp modSp modAnim">
        <pc:chgData name="Eldert Grootenboer" userId="3fe8758b2c2b58d2" providerId="LiveId" clId="{F7F99E42-7611-4B87-B8A1-6109C97189CF}" dt="2019-06-26T16:42:05.067" v="891"/>
        <pc:sldMkLst>
          <pc:docMk/>
          <pc:sldMk cId="234770076" sldId="1815"/>
        </pc:sldMkLst>
        <pc:spChg chg="mod">
          <ac:chgData name="Eldert Grootenboer" userId="3fe8758b2c2b58d2" providerId="LiveId" clId="{F7F99E42-7611-4B87-B8A1-6109C97189CF}" dt="2019-06-26T16:14:32.567" v="727" actId="14100"/>
          <ac:spMkLst>
            <pc:docMk/>
            <pc:sldMk cId="234770076" sldId="1815"/>
            <ac:spMk id="11" creationId="{3F85F345-02C1-4812-86A9-3F08629D941D}"/>
          </ac:spMkLst>
        </pc:spChg>
        <pc:picChg chg="mod">
          <ac:chgData name="Eldert Grootenboer" userId="3fe8758b2c2b58d2" providerId="LiveId" clId="{F7F99E42-7611-4B87-B8A1-6109C97189CF}" dt="2019-06-26T16:13:43.866" v="721" actId="1036"/>
          <ac:picMkLst>
            <pc:docMk/>
            <pc:sldMk cId="234770076" sldId="1815"/>
            <ac:picMk id="2" creationId="{058A2DBE-D3FC-470D-B1B3-6B6366C0E913}"/>
          </ac:picMkLst>
        </pc:picChg>
        <pc:picChg chg="add mod ord">
          <ac:chgData name="Eldert Grootenboer" userId="3fe8758b2c2b58d2" providerId="LiveId" clId="{F7F99E42-7611-4B87-B8A1-6109C97189CF}" dt="2019-06-26T15:48:38.107" v="514" actId="29295"/>
          <ac:picMkLst>
            <pc:docMk/>
            <pc:sldMk cId="234770076" sldId="1815"/>
            <ac:picMk id="5" creationId="{A8EDDD67-55B7-4BC2-B4F5-3E0CB81DB581}"/>
          </ac:picMkLst>
        </pc:picChg>
        <pc:picChg chg="mod">
          <ac:chgData name="Eldert Grootenboer" userId="3fe8758b2c2b58d2" providerId="LiveId" clId="{F7F99E42-7611-4B87-B8A1-6109C97189CF}" dt="2019-06-26T16:14:36.506" v="729" actId="1036"/>
          <ac:picMkLst>
            <pc:docMk/>
            <pc:sldMk cId="234770076" sldId="1815"/>
            <ac:picMk id="1026" creationId="{72974D28-0E98-4617-B9B9-1C96891DEA6D}"/>
          </ac:picMkLst>
        </pc:picChg>
        <pc:picChg chg="mod">
          <ac:chgData name="Eldert Grootenboer" userId="3fe8758b2c2b58d2" providerId="LiveId" clId="{F7F99E42-7611-4B87-B8A1-6109C97189CF}" dt="2019-06-26T16:13:46.905" v="723" actId="1036"/>
          <ac:picMkLst>
            <pc:docMk/>
            <pc:sldMk cId="234770076" sldId="1815"/>
            <ac:picMk id="1040" creationId="{6F88A710-6EF5-4A95-B6BB-DFF09B8516AE}"/>
          </ac:picMkLst>
        </pc:picChg>
      </pc:sldChg>
      <pc:sldChg chg="addSp modSp modAnim modNotesTx">
        <pc:chgData name="Eldert Grootenboer" userId="3fe8758b2c2b58d2" providerId="LiveId" clId="{F7F99E42-7611-4B87-B8A1-6109C97189CF}" dt="2019-06-26T16:34:34.421" v="848"/>
        <pc:sldMkLst>
          <pc:docMk/>
          <pc:sldMk cId="3040363324" sldId="1875"/>
        </pc:sldMkLst>
        <pc:picChg chg="add mod ord">
          <ac:chgData name="Eldert Grootenboer" userId="3fe8758b2c2b58d2" providerId="LiveId" clId="{F7F99E42-7611-4B87-B8A1-6109C97189CF}" dt="2019-06-26T00:59:04.099" v="323" actId="29295"/>
          <ac:picMkLst>
            <pc:docMk/>
            <pc:sldMk cId="3040363324" sldId="1875"/>
            <ac:picMk id="6" creationId="{8A7C0E27-6978-41AE-ABFA-A56E71AB5DEC}"/>
          </ac:picMkLst>
        </pc:picChg>
      </pc:sldChg>
      <pc:sldChg chg="addSp delSp modSp">
        <pc:chgData name="Eldert Grootenboer" userId="3fe8758b2c2b58d2" providerId="LiveId" clId="{F7F99E42-7611-4B87-B8A1-6109C97189CF}" dt="2019-06-26T00:32:11.509" v="161" actId="29295"/>
        <pc:sldMkLst>
          <pc:docMk/>
          <pc:sldMk cId="2990215982" sldId="1887"/>
        </pc:sldMkLst>
        <pc:picChg chg="add del mod ord">
          <ac:chgData name="Eldert Grootenboer" userId="3fe8758b2c2b58d2" providerId="LiveId" clId="{F7F99E42-7611-4B87-B8A1-6109C97189CF}" dt="2019-06-26T00:30:51.789" v="153"/>
          <ac:picMkLst>
            <pc:docMk/>
            <pc:sldMk cId="2990215982" sldId="1887"/>
            <ac:picMk id="3" creationId="{F176508D-38A3-4227-99E9-378E6DDFC9F1}"/>
          </ac:picMkLst>
        </pc:picChg>
        <pc:picChg chg="add del mod">
          <ac:chgData name="Eldert Grootenboer" userId="3fe8758b2c2b58d2" providerId="LiveId" clId="{F7F99E42-7611-4B87-B8A1-6109C97189CF}" dt="2019-06-26T00:24:49.187" v="152" actId="478"/>
          <ac:picMkLst>
            <pc:docMk/>
            <pc:sldMk cId="2990215982" sldId="1887"/>
            <ac:picMk id="5" creationId="{F9636F5F-94CD-48DA-8B00-A502110F0FFD}"/>
          </ac:picMkLst>
        </pc:picChg>
        <pc:picChg chg="add mod ord">
          <ac:chgData name="Eldert Grootenboer" userId="3fe8758b2c2b58d2" providerId="LiveId" clId="{F7F99E42-7611-4B87-B8A1-6109C97189CF}" dt="2019-06-26T00:32:11.509" v="161" actId="29295"/>
          <ac:picMkLst>
            <pc:docMk/>
            <pc:sldMk cId="2990215982" sldId="1887"/>
            <ac:picMk id="7" creationId="{5D702570-0B6D-4A92-9AAD-78DE99AFBFEC}"/>
          </ac:picMkLst>
        </pc:picChg>
        <pc:picChg chg="del">
          <ac:chgData name="Eldert Grootenboer" userId="3fe8758b2c2b58d2" providerId="LiveId" clId="{F7F99E42-7611-4B87-B8A1-6109C97189CF}" dt="2019-06-26T00:12:31.590" v="98" actId="478"/>
          <ac:picMkLst>
            <pc:docMk/>
            <pc:sldMk cId="2990215982" sldId="1887"/>
            <ac:picMk id="12" creationId="{00000000-0000-0000-0000-000000000000}"/>
          </ac:picMkLst>
        </pc:picChg>
      </pc:sldChg>
      <pc:sldChg chg="addSp modSp modAnim">
        <pc:chgData name="Eldert Grootenboer" userId="3fe8758b2c2b58d2" providerId="LiveId" clId="{F7F99E42-7611-4B87-B8A1-6109C97189CF}" dt="2019-06-26T16:23:51.453" v="784"/>
        <pc:sldMkLst>
          <pc:docMk/>
          <pc:sldMk cId="407444224" sldId="1889"/>
        </pc:sldMkLst>
        <pc:spChg chg="mod">
          <ac:chgData name="Eldert Grootenboer" userId="3fe8758b2c2b58d2" providerId="LiveId" clId="{F7F99E42-7611-4B87-B8A1-6109C97189CF}" dt="2019-06-26T16:11:36.624" v="645" actId="207"/>
          <ac:spMkLst>
            <pc:docMk/>
            <pc:sldMk cId="407444224" sldId="1889"/>
            <ac:spMk id="7" creationId="{90479BA4-42B8-4AD5-9341-359F4310F0C1}"/>
          </ac:spMkLst>
        </pc:spChg>
        <pc:spChg chg="mod">
          <ac:chgData name="Eldert Grootenboer" userId="3fe8758b2c2b58d2" providerId="LiveId" clId="{F7F99E42-7611-4B87-B8A1-6109C97189CF}" dt="2019-06-26T16:11:32.061" v="643" actId="207"/>
          <ac:spMkLst>
            <pc:docMk/>
            <pc:sldMk cId="407444224" sldId="1889"/>
            <ac:spMk id="9" creationId="{00000000-0000-0000-0000-000000000000}"/>
          </ac:spMkLst>
        </pc:spChg>
        <pc:picChg chg="add mod ord">
          <ac:chgData name="Eldert Grootenboer" userId="3fe8758b2c2b58d2" providerId="LiveId" clId="{F7F99E42-7611-4B87-B8A1-6109C97189CF}" dt="2019-06-26T15:45:23.950" v="496" actId="29295"/>
          <ac:picMkLst>
            <pc:docMk/>
            <pc:sldMk cId="407444224" sldId="1889"/>
            <ac:picMk id="10" creationId="{ACC48EA2-7878-41B3-906B-B31445102C82}"/>
          </ac:picMkLst>
        </pc:picChg>
      </pc:sldChg>
      <pc:sldChg chg="addSp delSp modSp delAnim modAnim modNotesTx">
        <pc:chgData name="Eldert Grootenboer" userId="3fe8758b2c2b58d2" providerId="LiveId" clId="{F7F99E42-7611-4B87-B8A1-6109C97189CF}" dt="2019-06-26T16:38:34.688" v="862"/>
        <pc:sldMkLst>
          <pc:docMk/>
          <pc:sldMk cId="2093993628" sldId="1897"/>
        </pc:sldMkLst>
        <pc:spChg chg="mod">
          <ac:chgData name="Eldert Grootenboer" userId="3fe8758b2c2b58d2" providerId="LiveId" clId="{F7F99E42-7611-4B87-B8A1-6109C97189CF}" dt="2019-06-26T16:19:53.331" v="751" actId="14100"/>
          <ac:spMkLst>
            <pc:docMk/>
            <pc:sldMk cId="2093993628" sldId="1897"/>
            <ac:spMk id="3" creationId="{92347042-3C64-4701-A900-B98961AFE81F}"/>
          </ac:spMkLst>
        </pc:spChg>
        <pc:picChg chg="del">
          <ac:chgData name="Eldert Grootenboer" userId="3fe8758b2c2b58d2" providerId="LiveId" clId="{F7F99E42-7611-4B87-B8A1-6109C97189CF}" dt="2019-06-26T16:37:14.571" v="855" actId="478"/>
          <ac:picMkLst>
            <pc:docMk/>
            <pc:sldMk cId="2093993628" sldId="1897"/>
            <ac:picMk id="6" creationId="{24871E3D-13FF-4C7B-8336-A2252340676D}"/>
          </ac:picMkLst>
        </pc:picChg>
        <pc:picChg chg="add mod ord">
          <ac:chgData name="Eldert Grootenboer" userId="3fe8758b2c2b58d2" providerId="LiveId" clId="{F7F99E42-7611-4B87-B8A1-6109C97189CF}" dt="2019-06-26T00:53:36.507" v="290" actId="29295"/>
          <ac:picMkLst>
            <pc:docMk/>
            <pc:sldMk cId="2093993628" sldId="1897"/>
            <ac:picMk id="8" creationId="{D5D68C4D-8F26-44DE-9679-591E9B2A378F}"/>
          </ac:picMkLst>
        </pc:picChg>
        <pc:picChg chg="add del">
          <ac:chgData name="Eldert Grootenboer" userId="3fe8758b2c2b58d2" providerId="LiveId" clId="{F7F99E42-7611-4B87-B8A1-6109C97189CF}" dt="2019-06-26T00:53:11.506" v="281"/>
          <ac:picMkLst>
            <pc:docMk/>
            <pc:sldMk cId="2093993628" sldId="1897"/>
            <ac:picMk id="27" creationId="{77A3147A-14E9-495C-A79D-5F7AD2CB8E2C}"/>
          </ac:picMkLst>
        </pc:picChg>
        <pc:picChg chg="add mod">
          <ac:chgData name="Eldert Grootenboer" userId="3fe8758b2c2b58d2" providerId="LiveId" clId="{F7F99E42-7611-4B87-B8A1-6109C97189CF}" dt="2019-06-26T16:37:37.667" v="859" actId="1076"/>
          <ac:picMkLst>
            <pc:docMk/>
            <pc:sldMk cId="2093993628" sldId="1897"/>
            <ac:picMk id="28" creationId="{5FE550B3-44E7-4948-A6B2-49422BF79FE7}"/>
          </ac:picMkLst>
        </pc:picChg>
        <pc:cxnChg chg="mod">
          <ac:chgData name="Eldert Grootenboer" userId="3fe8758b2c2b58d2" providerId="LiveId" clId="{F7F99E42-7611-4B87-B8A1-6109C97189CF}" dt="2019-06-26T16:37:48.029" v="860" actId="14100"/>
          <ac:cxnSpMkLst>
            <pc:docMk/>
            <pc:sldMk cId="2093993628" sldId="1897"/>
            <ac:cxnSpMk id="17" creationId="{49119596-079F-472D-9750-796EF923DFDE}"/>
          </ac:cxnSpMkLst>
        </pc:cxnChg>
        <pc:cxnChg chg="mod">
          <ac:chgData name="Eldert Grootenboer" userId="3fe8758b2c2b58d2" providerId="LiveId" clId="{F7F99E42-7611-4B87-B8A1-6109C97189CF}" dt="2019-06-26T16:38:08.926" v="861" actId="14100"/>
          <ac:cxnSpMkLst>
            <pc:docMk/>
            <pc:sldMk cId="2093993628" sldId="1897"/>
            <ac:cxnSpMk id="19" creationId="{BC0F4DCE-517F-4A4A-A619-875CABE30B7F}"/>
          </ac:cxnSpMkLst>
        </pc:cxnChg>
      </pc:sldChg>
      <pc:sldChg chg="addSp delSp modSp modAnim modNotesTx">
        <pc:chgData name="Eldert Grootenboer" userId="3fe8758b2c2b58d2" providerId="LiveId" clId="{F7F99E42-7611-4B87-B8A1-6109C97189CF}" dt="2019-06-26T16:33:37.935" v="842"/>
        <pc:sldMkLst>
          <pc:docMk/>
          <pc:sldMk cId="3605279895" sldId="1903"/>
        </pc:sldMkLst>
        <pc:picChg chg="add del mod ord">
          <ac:chgData name="Eldert Grootenboer" userId="3fe8758b2c2b58d2" providerId="LiveId" clId="{F7F99E42-7611-4B87-B8A1-6109C97189CF}" dt="2019-06-26T00:48:47.899" v="248" actId="478"/>
          <ac:picMkLst>
            <pc:docMk/>
            <pc:sldMk cId="3605279895" sldId="1903"/>
            <ac:picMk id="9" creationId="{E32A541A-0707-4AAB-83C1-338239CAA47A}"/>
          </ac:picMkLst>
        </pc:picChg>
        <pc:picChg chg="add mod ord">
          <ac:chgData name="Eldert Grootenboer" userId="3fe8758b2c2b58d2" providerId="LiveId" clId="{F7F99E42-7611-4B87-B8A1-6109C97189CF}" dt="2019-06-26T00:49:08.212" v="256" actId="29295"/>
          <ac:picMkLst>
            <pc:docMk/>
            <pc:sldMk cId="3605279895" sldId="1903"/>
            <ac:picMk id="13" creationId="{D7D54FFA-FC03-4A7B-AAE1-109877340D69}"/>
          </ac:picMkLst>
        </pc:picChg>
      </pc:sldChg>
      <pc:sldChg chg="addSp modSp modAnim">
        <pc:chgData name="Eldert Grootenboer" userId="3fe8758b2c2b58d2" providerId="LiveId" clId="{F7F99E42-7611-4B87-B8A1-6109C97189CF}" dt="2019-06-26T16:22:15.548" v="772"/>
        <pc:sldMkLst>
          <pc:docMk/>
          <pc:sldMk cId="1677110353" sldId="1916"/>
        </pc:sldMkLst>
        <pc:spChg chg="mod">
          <ac:chgData name="Eldert Grootenboer" userId="3fe8758b2c2b58d2" providerId="LiveId" clId="{F7F99E42-7611-4B87-B8A1-6109C97189CF}" dt="2019-06-26T16:11:10.601" v="641" actId="207"/>
          <ac:spMkLst>
            <pc:docMk/>
            <pc:sldMk cId="1677110353" sldId="1916"/>
            <ac:spMk id="9" creationId="{00000000-0000-0000-0000-000000000000}"/>
          </ac:spMkLst>
        </pc:spChg>
        <pc:picChg chg="add ord">
          <ac:chgData name="Eldert Grootenboer" userId="3fe8758b2c2b58d2" providerId="LiveId" clId="{F7F99E42-7611-4B87-B8A1-6109C97189CF}" dt="2019-06-26T00:56:14.110" v="315" actId="167"/>
          <ac:picMkLst>
            <pc:docMk/>
            <pc:sldMk cId="1677110353" sldId="1916"/>
            <ac:picMk id="7" creationId="{4E757797-A964-4219-8562-2B8DCCC19CA5}"/>
          </ac:picMkLst>
        </pc:picChg>
      </pc:sldChg>
      <pc:sldChg chg="addSp delSp modSp">
        <pc:chgData name="Eldert Grootenboer" userId="3fe8758b2c2b58d2" providerId="LiveId" clId="{F7F99E42-7611-4B87-B8A1-6109C97189CF}" dt="2019-06-26T00:44:32.938" v="241" actId="29295"/>
        <pc:sldMkLst>
          <pc:docMk/>
          <pc:sldMk cId="1330436909" sldId="1936"/>
        </pc:sldMkLst>
        <pc:picChg chg="add del mod">
          <ac:chgData name="Eldert Grootenboer" userId="3fe8758b2c2b58d2" providerId="LiveId" clId="{F7F99E42-7611-4B87-B8A1-6109C97189CF}" dt="2019-06-26T00:44:03.041" v="233"/>
          <ac:picMkLst>
            <pc:docMk/>
            <pc:sldMk cId="1330436909" sldId="1936"/>
            <ac:picMk id="3" creationId="{195CC772-1E8C-439F-B8AA-B8603DED92A2}"/>
          </ac:picMkLst>
        </pc:picChg>
        <pc:picChg chg="add mod ord">
          <ac:chgData name="Eldert Grootenboer" userId="3fe8758b2c2b58d2" providerId="LiveId" clId="{F7F99E42-7611-4B87-B8A1-6109C97189CF}" dt="2019-06-26T00:44:32.938" v="241" actId="29295"/>
          <ac:picMkLst>
            <pc:docMk/>
            <pc:sldMk cId="1330436909" sldId="1936"/>
            <ac:picMk id="8" creationId="{0CC6D84D-37D0-4577-B41F-12E53EF55758}"/>
          </ac:picMkLst>
        </pc:picChg>
      </pc:sldChg>
      <pc:sldChg chg="addSp delSp modSp">
        <pc:chgData name="Eldert Grootenboer" userId="3fe8758b2c2b58d2" providerId="LiveId" clId="{F7F99E42-7611-4B87-B8A1-6109C97189CF}" dt="2019-06-26T00:24:36.574" v="150" actId="478"/>
        <pc:sldMkLst>
          <pc:docMk/>
          <pc:sldMk cId="2834347305" sldId="1937"/>
        </pc:sldMkLst>
        <pc:picChg chg="add del mod">
          <ac:chgData name="Eldert Grootenboer" userId="3fe8758b2c2b58d2" providerId="LiveId" clId="{F7F99E42-7611-4B87-B8A1-6109C97189CF}" dt="2019-06-26T00:24:36.574" v="150" actId="478"/>
          <ac:picMkLst>
            <pc:docMk/>
            <pc:sldMk cId="2834347305" sldId="1937"/>
            <ac:picMk id="2" creationId="{010C0B6A-9DFA-4EC8-99AE-364FB3E5BD23}"/>
          </ac:picMkLst>
        </pc:picChg>
        <pc:picChg chg="add del mod ord">
          <ac:chgData name="Eldert Grootenboer" userId="3fe8758b2c2b58d2" providerId="LiveId" clId="{F7F99E42-7611-4B87-B8A1-6109C97189CF}" dt="2019-06-26T00:23:59.729" v="144" actId="478"/>
          <ac:picMkLst>
            <pc:docMk/>
            <pc:sldMk cId="2834347305" sldId="1937"/>
            <ac:picMk id="5" creationId="{13E189C9-FCA1-41F4-B3CD-CF619801E03E}"/>
          </ac:picMkLst>
        </pc:picChg>
        <pc:picChg chg="add del mod">
          <ac:chgData name="Eldert Grootenboer" userId="3fe8758b2c2b58d2" providerId="LiveId" clId="{F7F99E42-7611-4B87-B8A1-6109C97189CF}" dt="2019-06-26T00:23:19.703" v="134"/>
          <ac:picMkLst>
            <pc:docMk/>
            <pc:sldMk cId="2834347305" sldId="1937"/>
            <ac:picMk id="7" creationId="{24D036C3-33FB-4B87-9DE2-A89524E9374D}"/>
          </ac:picMkLst>
        </pc:picChg>
        <pc:picChg chg="add del mod">
          <ac:chgData name="Eldert Grootenboer" userId="3fe8758b2c2b58d2" providerId="LiveId" clId="{F7F99E42-7611-4B87-B8A1-6109C97189CF}" dt="2019-06-26T00:23:28.732" v="136"/>
          <ac:picMkLst>
            <pc:docMk/>
            <pc:sldMk cId="2834347305" sldId="1937"/>
            <ac:picMk id="9" creationId="{7939F9CA-BB8E-4D9A-9EE7-2E5AA8973F39}"/>
          </ac:picMkLst>
        </pc:picChg>
        <pc:picChg chg="add del mod">
          <ac:chgData name="Eldert Grootenboer" userId="3fe8758b2c2b58d2" providerId="LiveId" clId="{F7F99E42-7611-4B87-B8A1-6109C97189CF}" dt="2019-06-26T00:23:59.182" v="143"/>
          <ac:picMkLst>
            <pc:docMk/>
            <pc:sldMk cId="2834347305" sldId="1937"/>
            <ac:picMk id="11" creationId="{68B3823B-810D-4A35-AD88-E3246C1FB100}"/>
          </ac:picMkLst>
        </pc:picChg>
        <pc:picChg chg="del">
          <ac:chgData name="Eldert Grootenboer" userId="3fe8758b2c2b58d2" providerId="LiveId" clId="{F7F99E42-7611-4B87-B8A1-6109C97189CF}" dt="2019-06-26T00:14:54.392" v="106" actId="478"/>
          <ac:picMkLst>
            <pc:docMk/>
            <pc:sldMk cId="2834347305" sldId="1937"/>
            <ac:picMk id="15" creationId="{00000000-0000-0000-0000-000000000000}"/>
          </ac:picMkLst>
        </pc:picChg>
      </pc:sldChg>
      <pc:sldChg chg="addSp delSp">
        <pc:chgData name="Eldert Grootenboer" userId="3fe8758b2c2b58d2" providerId="LiveId" clId="{F7F99E42-7611-4B87-B8A1-6109C97189CF}" dt="2019-06-26T00:30:58.099" v="155"/>
        <pc:sldMkLst>
          <pc:docMk/>
          <pc:sldMk cId="3435365143" sldId="1938"/>
        </pc:sldMkLst>
        <pc:picChg chg="add">
          <ac:chgData name="Eldert Grootenboer" userId="3fe8758b2c2b58d2" providerId="LiveId" clId="{F7F99E42-7611-4B87-B8A1-6109C97189CF}" dt="2019-06-26T00:30:58.099" v="155"/>
          <ac:picMkLst>
            <pc:docMk/>
            <pc:sldMk cId="3435365143" sldId="1938"/>
            <ac:picMk id="5" creationId="{32A3FD92-FD5E-4D9C-A808-8AAF28897AF8}"/>
          </ac:picMkLst>
        </pc:picChg>
        <pc:picChg chg="del">
          <ac:chgData name="Eldert Grootenboer" userId="3fe8758b2c2b58d2" providerId="LiveId" clId="{F7F99E42-7611-4B87-B8A1-6109C97189CF}" dt="2019-06-26T00:30:55.727" v="154" actId="478"/>
          <ac:picMkLst>
            <pc:docMk/>
            <pc:sldMk cId="3435365143" sldId="1938"/>
            <ac:picMk id="12296" creationId="{00000000-0000-0000-0000-000000000000}"/>
          </ac:picMkLst>
        </pc:picChg>
      </pc:sldChg>
      <pc:sldChg chg="addSp delSp modSp">
        <pc:chgData name="Eldert Grootenboer" userId="3fe8758b2c2b58d2" providerId="LiveId" clId="{F7F99E42-7611-4B87-B8A1-6109C97189CF}" dt="2019-06-26T00:37:53.882" v="193" actId="29295"/>
        <pc:sldMkLst>
          <pc:docMk/>
          <pc:sldMk cId="719556905" sldId="1939"/>
        </pc:sldMkLst>
        <pc:picChg chg="add mod ord">
          <ac:chgData name="Eldert Grootenboer" userId="3fe8758b2c2b58d2" providerId="LiveId" clId="{F7F99E42-7611-4B87-B8A1-6109C97189CF}" dt="2019-06-26T00:37:53.882" v="193" actId="29295"/>
          <ac:picMkLst>
            <pc:docMk/>
            <pc:sldMk cId="719556905" sldId="1939"/>
            <ac:picMk id="3" creationId="{1CAC5F77-260A-449F-86CF-1185F8D5762C}"/>
          </ac:picMkLst>
        </pc:picChg>
        <pc:picChg chg="del">
          <ac:chgData name="Eldert Grootenboer" userId="3fe8758b2c2b58d2" providerId="LiveId" clId="{F7F99E42-7611-4B87-B8A1-6109C97189CF}" dt="2019-06-26T00:35:36.584" v="185" actId="478"/>
          <ac:picMkLst>
            <pc:docMk/>
            <pc:sldMk cId="719556905" sldId="1939"/>
            <ac:picMk id="13" creationId="{00000000-0000-0000-0000-000000000000}"/>
          </ac:picMkLst>
        </pc:picChg>
      </pc:sldChg>
      <pc:sldChg chg="addSp delSp modSp">
        <pc:chgData name="Eldert Grootenboer" userId="3fe8758b2c2b58d2" providerId="LiveId" clId="{F7F99E42-7611-4B87-B8A1-6109C97189CF}" dt="2019-06-26T00:38:29.920" v="201" actId="167"/>
        <pc:sldMkLst>
          <pc:docMk/>
          <pc:sldMk cId="1045581786" sldId="1940"/>
        </pc:sldMkLst>
        <pc:picChg chg="add mod ord">
          <ac:chgData name="Eldert Grootenboer" userId="3fe8758b2c2b58d2" providerId="LiveId" clId="{F7F99E42-7611-4B87-B8A1-6109C97189CF}" dt="2019-06-26T00:38:29.920" v="201" actId="167"/>
          <ac:picMkLst>
            <pc:docMk/>
            <pc:sldMk cId="1045581786" sldId="1940"/>
            <ac:picMk id="3" creationId="{787B8619-7B21-432F-AE81-D9C18CED1214}"/>
          </ac:picMkLst>
        </pc:picChg>
        <pc:picChg chg="del">
          <ac:chgData name="Eldert Grootenboer" userId="3fe8758b2c2b58d2" providerId="LiveId" clId="{F7F99E42-7611-4B87-B8A1-6109C97189CF}" dt="2019-06-26T00:38:12.865" v="194" actId="478"/>
          <ac:picMkLst>
            <pc:docMk/>
            <pc:sldMk cId="1045581786" sldId="1940"/>
            <ac:picMk id="1026" creationId="{F8FAC54F-1384-4ECA-8F4B-7EBFB8156C1E}"/>
          </ac:picMkLst>
        </pc:picChg>
      </pc:sldChg>
      <pc:sldChg chg="addSp delSp modSp">
        <pc:chgData name="Eldert Grootenboer" userId="3fe8758b2c2b58d2" providerId="LiveId" clId="{F7F99E42-7611-4B87-B8A1-6109C97189CF}" dt="2019-06-26T00:24:39.951" v="151" actId="478"/>
        <pc:sldMkLst>
          <pc:docMk/>
          <pc:sldMk cId="1126306697" sldId="1942"/>
        </pc:sldMkLst>
        <pc:picChg chg="del">
          <ac:chgData name="Eldert Grootenboer" userId="3fe8758b2c2b58d2" providerId="LiveId" clId="{F7F99E42-7611-4B87-B8A1-6109C97189CF}" dt="2019-06-26T00:19:40.033" v="118" actId="478"/>
          <ac:picMkLst>
            <pc:docMk/>
            <pc:sldMk cId="1126306697" sldId="1942"/>
            <ac:picMk id="2" creationId="{1AB1DB9B-338E-4AC5-BCC8-A38266941DB6}"/>
          </ac:picMkLst>
        </pc:picChg>
        <pc:picChg chg="add del mod">
          <ac:chgData name="Eldert Grootenboer" userId="3fe8758b2c2b58d2" providerId="LiveId" clId="{F7F99E42-7611-4B87-B8A1-6109C97189CF}" dt="2019-06-26T00:24:39.951" v="151" actId="478"/>
          <ac:picMkLst>
            <pc:docMk/>
            <pc:sldMk cId="1126306697" sldId="1942"/>
            <ac:picMk id="3" creationId="{6639D21E-0490-4D11-9E86-DECBCEE837D3}"/>
          </ac:picMkLst>
        </pc:picChg>
        <pc:picChg chg="add del mod ord">
          <ac:chgData name="Eldert Grootenboer" userId="3fe8758b2c2b58d2" providerId="LiveId" clId="{F7F99E42-7611-4B87-B8A1-6109C97189CF}" dt="2019-06-26T00:24:04.039" v="145" actId="478"/>
          <ac:picMkLst>
            <pc:docMk/>
            <pc:sldMk cId="1126306697" sldId="1942"/>
            <ac:picMk id="6" creationId="{78138BB1-601E-486A-874C-B2A596CD876F}"/>
          </ac:picMkLst>
        </pc:picChg>
        <pc:picChg chg="add mod ord">
          <ac:chgData name="Eldert Grootenboer" userId="3fe8758b2c2b58d2" providerId="LiveId" clId="{F7F99E42-7611-4B87-B8A1-6109C97189CF}" dt="2019-06-26T00:24:13.172" v="148" actId="29295"/>
          <ac:picMkLst>
            <pc:docMk/>
            <pc:sldMk cId="1126306697" sldId="1942"/>
            <ac:picMk id="8" creationId="{9A86ACAA-EABB-4167-A876-43F84ED04FF3}"/>
          </ac:picMkLst>
        </pc:picChg>
      </pc:sldChg>
      <pc:sldChg chg="addSp delSp modSp">
        <pc:chgData name="Eldert Grootenboer" userId="3fe8758b2c2b58d2" providerId="LiveId" clId="{F7F99E42-7611-4B87-B8A1-6109C97189CF}" dt="2019-06-26T16:00:42.635" v="584" actId="207"/>
        <pc:sldMkLst>
          <pc:docMk/>
          <pc:sldMk cId="3129960916" sldId="1943"/>
        </pc:sldMkLst>
        <pc:spChg chg="mod">
          <ac:chgData name="Eldert Grootenboer" userId="3fe8758b2c2b58d2" providerId="LiveId" clId="{F7F99E42-7611-4B87-B8A1-6109C97189CF}" dt="2019-06-26T16:00:42.635" v="584" actId="207"/>
          <ac:spMkLst>
            <pc:docMk/>
            <pc:sldMk cId="3129960916" sldId="1943"/>
            <ac:spMk id="4" creationId="{00000000-0000-0000-0000-000000000000}"/>
          </ac:spMkLst>
        </pc:spChg>
        <pc:picChg chg="del">
          <ac:chgData name="Eldert Grootenboer" userId="3fe8758b2c2b58d2" providerId="LiveId" clId="{F7F99E42-7611-4B87-B8A1-6109C97189CF}" dt="2019-06-26T00:32:49.730" v="162" actId="478"/>
          <ac:picMkLst>
            <pc:docMk/>
            <pc:sldMk cId="3129960916" sldId="1943"/>
            <ac:picMk id="2" creationId="{45E92AB8-5ACD-450B-BFF5-1912FC585313}"/>
          </ac:picMkLst>
        </pc:picChg>
        <pc:picChg chg="add del mod">
          <ac:chgData name="Eldert Grootenboer" userId="3fe8758b2c2b58d2" providerId="LiveId" clId="{F7F99E42-7611-4B87-B8A1-6109C97189CF}" dt="2019-06-26T00:32:51.864" v="167"/>
          <ac:picMkLst>
            <pc:docMk/>
            <pc:sldMk cId="3129960916" sldId="1943"/>
            <ac:picMk id="5" creationId="{1BC0EBA9-23F2-4752-9AD7-4495E43AFF7C}"/>
          </ac:picMkLst>
        </pc:picChg>
        <pc:picChg chg="add mod ord">
          <ac:chgData name="Eldert Grootenboer" userId="3fe8758b2c2b58d2" providerId="LiveId" clId="{F7F99E42-7611-4B87-B8A1-6109C97189CF}" dt="2019-06-26T00:33:18.747" v="175" actId="29295"/>
          <ac:picMkLst>
            <pc:docMk/>
            <pc:sldMk cId="3129960916" sldId="1943"/>
            <ac:picMk id="7" creationId="{8C68447D-EBE6-40DD-A46D-6096DFD28BBC}"/>
          </ac:picMkLst>
        </pc:picChg>
      </pc:sldChg>
      <pc:sldChg chg="addSp delSp modSp">
        <pc:chgData name="Eldert Grootenboer" userId="3fe8758b2c2b58d2" providerId="LiveId" clId="{F7F99E42-7611-4B87-B8A1-6109C97189CF}" dt="2019-06-26T00:06:49.160" v="81" actId="29295"/>
        <pc:sldMkLst>
          <pc:docMk/>
          <pc:sldMk cId="3217233122" sldId="1945"/>
        </pc:sldMkLst>
        <pc:picChg chg="del">
          <ac:chgData name="Eldert Grootenboer" userId="3fe8758b2c2b58d2" providerId="LiveId" clId="{F7F99E42-7611-4B87-B8A1-6109C97189CF}" dt="2019-06-26T00:05:25.865" v="65" actId="478"/>
          <ac:picMkLst>
            <pc:docMk/>
            <pc:sldMk cId="3217233122" sldId="1945"/>
            <ac:picMk id="2" creationId="{F7DABBCB-8502-42F0-A898-82B07E393235}"/>
          </ac:picMkLst>
        </pc:picChg>
        <pc:picChg chg="add del mod">
          <ac:chgData name="Eldert Grootenboer" userId="3fe8758b2c2b58d2" providerId="LiveId" clId="{F7F99E42-7611-4B87-B8A1-6109C97189CF}" dt="2019-06-26T00:05:27.732" v="67"/>
          <ac:picMkLst>
            <pc:docMk/>
            <pc:sldMk cId="3217233122" sldId="1945"/>
            <ac:picMk id="5" creationId="{F91DAD44-4C86-4CAB-A705-D5F417D69531}"/>
          </ac:picMkLst>
        </pc:picChg>
        <pc:picChg chg="add del mod">
          <ac:chgData name="Eldert Grootenboer" userId="3fe8758b2c2b58d2" providerId="LiveId" clId="{F7F99E42-7611-4B87-B8A1-6109C97189CF}" dt="2019-06-26T00:05:44.461" v="70"/>
          <ac:picMkLst>
            <pc:docMk/>
            <pc:sldMk cId="3217233122" sldId="1945"/>
            <ac:picMk id="6" creationId="{43323BF0-24C7-46C9-ACEA-5FA0BBC62BA8}"/>
          </ac:picMkLst>
        </pc:picChg>
        <pc:picChg chg="add mod">
          <ac:chgData name="Eldert Grootenboer" userId="3fe8758b2c2b58d2" providerId="LiveId" clId="{F7F99E42-7611-4B87-B8A1-6109C97189CF}" dt="2019-06-26T00:05:55.101" v="73" actId="12789"/>
          <ac:picMkLst>
            <pc:docMk/>
            <pc:sldMk cId="3217233122" sldId="1945"/>
            <ac:picMk id="7" creationId="{68990CF1-9F79-4059-93C7-80AF31AB9FA8}"/>
          </ac:picMkLst>
        </pc:picChg>
        <pc:picChg chg="add mod ord">
          <ac:chgData name="Eldert Grootenboer" userId="3fe8758b2c2b58d2" providerId="LiveId" clId="{F7F99E42-7611-4B87-B8A1-6109C97189CF}" dt="2019-06-26T00:06:49.160" v="81" actId="29295"/>
          <ac:picMkLst>
            <pc:docMk/>
            <pc:sldMk cId="3217233122" sldId="1945"/>
            <ac:picMk id="9" creationId="{CC7B9127-972B-41E8-8B86-97354A84B994}"/>
          </ac:picMkLst>
        </pc:picChg>
      </pc:sldChg>
      <pc:sldChg chg="addSp delSp modSp">
        <pc:chgData name="Eldert Grootenboer" userId="3fe8758b2c2b58d2" providerId="LiveId" clId="{F7F99E42-7611-4B87-B8A1-6109C97189CF}" dt="2019-06-26T00:35:31.568" v="184" actId="29295"/>
        <pc:sldMkLst>
          <pc:docMk/>
          <pc:sldMk cId="1471389221" sldId="1946"/>
        </pc:sldMkLst>
        <pc:picChg chg="add mod ord">
          <ac:chgData name="Eldert Grootenboer" userId="3fe8758b2c2b58d2" providerId="LiveId" clId="{F7F99E42-7611-4B87-B8A1-6109C97189CF}" dt="2019-06-26T00:35:31.568" v="184" actId="29295"/>
          <ac:picMkLst>
            <pc:docMk/>
            <pc:sldMk cId="1471389221" sldId="1946"/>
            <ac:picMk id="4" creationId="{43B097AB-BDDF-4045-9D33-7ED0953D1F87}"/>
          </ac:picMkLst>
        </pc:picChg>
        <pc:picChg chg="del">
          <ac:chgData name="Eldert Grootenboer" userId="3fe8758b2c2b58d2" providerId="LiveId" clId="{F7F99E42-7611-4B87-B8A1-6109C97189CF}" dt="2019-06-26T00:35:09.224" v="176" actId="478"/>
          <ac:picMkLst>
            <pc:docMk/>
            <pc:sldMk cId="1471389221" sldId="1946"/>
            <ac:picMk id="1026" creationId="{8058261E-C571-4602-8D84-24FC3417B0FE}"/>
          </ac:picMkLst>
        </pc:picChg>
      </pc:sldChg>
      <pc:sldChg chg="addSp delSp modSp">
        <pc:chgData name="Eldert Grootenboer" userId="3fe8758b2c2b58d2" providerId="LiveId" clId="{F7F99E42-7611-4B87-B8A1-6109C97189CF}" dt="2019-06-26T00:24:26.691" v="149" actId="478"/>
        <pc:sldMkLst>
          <pc:docMk/>
          <pc:sldMk cId="2632988765" sldId="1947"/>
        </pc:sldMkLst>
        <pc:picChg chg="add mod ord">
          <ac:chgData name="Eldert Grootenboer" userId="3fe8758b2c2b58d2" providerId="LiveId" clId="{F7F99E42-7611-4B87-B8A1-6109C97189CF}" dt="2019-06-26T00:08:49.472" v="88" actId="29295"/>
          <ac:picMkLst>
            <pc:docMk/>
            <pc:sldMk cId="2632988765" sldId="1947"/>
            <ac:picMk id="4" creationId="{A2C55628-3A5A-455E-9840-1B9AB42D1829}"/>
          </ac:picMkLst>
        </pc:picChg>
        <pc:picChg chg="add del mod">
          <ac:chgData name="Eldert Grootenboer" userId="3fe8758b2c2b58d2" providerId="LiveId" clId="{F7F99E42-7611-4B87-B8A1-6109C97189CF}" dt="2019-06-26T00:24:26.691" v="149" actId="478"/>
          <ac:picMkLst>
            <pc:docMk/>
            <pc:sldMk cId="2632988765" sldId="1947"/>
            <ac:picMk id="6" creationId="{0EE6942B-0B69-4D26-9D93-887CCD8C3392}"/>
          </ac:picMkLst>
        </pc:picChg>
        <pc:picChg chg="del">
          <ac:chgData name="Eldert Grootenboer" userId="3fe8758b2c2b58d2" providerId="LiveId" clId="{F7F99E42-7611-4B87-B8A1-6109C97189CF}" dt="2019-06-26T00:11:22.201" v="94" actId="478"/>
          <ac:picMkLst>
            <pc:docMk/>
            <pc:sldMk cId="2632988765" sldId="1947"/>
            <ac:picMk id="1026" creationId="{73492D54-D329-4AD5-A541-22A2C3ED2BC8}"/>
          </ac:picMkLst>
        </pc:picChg>
      </pc:sldChg>
      <pc:sldChg chg="addSp modSp modAnim modNotesTx">
        <pc:chgData name="Eldert Grootenboer" userId="3fe8758b2c2b58d2" providerId="LiveId" clId="{F7F99E42-7611-4B87-B8A1-6109C97189CF}" dt="2019-06-26T16:33:47.065" v="843"/>
        <pc:sldMkLst>
          <pc:docMk/>
          <pc:sldMk cId="3718657067" sldId="1948"/>
        </pc:sldMkLst>
        <pc:spChg chg="mod">
          <ac:chgData name="Eldert Grootenboer" userId="3fe8758b2c2b58d2" providerId="LiveId" clId="{F7F99E42-7611-4B87-B8A1-6109C97189CF}" dt="2019-06-26T16:20:10.004" v="753" actId="14100"/>
          <ac:spMkLst>
            <pc:docMk/>
            <pc:sldMk cId="3718657067" sldId="1948"/>
            <ac:spMk id="7" creationId="{8419BADE-35C5-4427-8CE7-F3C6FBCA288C}"/>
          </ac:spMkLst>
        </pc:spChg>
        <pc:picChg chg="add mod ord">
          <ac:chgData name="Eldert Grootenboer" userId="3fe8758b2c2b58d2" providerId="LiveId" clId="{F7F99E42-7611-4B87-B8A1-6109C97189CF}" dt="2019-06-26T00:49:53.299" v="263" actId="29295"/>
          <ac:picMkLst>
            <pc:docMk/>
            <pc:sldMk cId="3718657067" sldId="1948"/>
            <ac:picMk id="4" creationId="{8A454967-1FD3-4D6A-BB0C-16DA1640A22D}"/>
          </ac:picMkLst>
        </pc:picChg>
      </pc:sldChg>
      <pc:sldChg chg="addSp modSp modAnim modNotesTx">
        <pc:chgData name="Eldert Grootenboer" userId="3fe8758b2c2b58d2" providerId="LiveId" clId="{F7F99E42-7611-4B87-B8A1-6109C97189CF}" dt="2019-06-26T16:33:55.952" v="844"/>
        <pc:sldMkLst>
          <pc:docMk/>
          <pc:sldMk cId="3483818130" sldId="1954"/>
        </pc:sldMkLst>
        <pc:picChg chg="add mod ord">
          <ac:chgData name="Eldert Grootenboer" userId="3fe8758b2c2b58d2" providerId="LiveId" clId="{F7F99E42-7611-4B87-B8A1-6109C97189CF}" dt="2019-06-26T00:51:53.245" v="272" actId="29295"/>
          <ac:picMkLst>
            <pc:docMk/>
            <pc:sldMk cId="3483818130" sldId="1954"/>
            <ac:picMk id="4" creationId="{53143889-EF69-4429-9B39-320DF56DC837}"/>
          </ac:picMkLst>
        </pc:picChg>
      </pc:sldChg>
      <pc:sldChg chg="addSp modSp modAnim">
        <pc:chgData name="Eldert Grootenboer" userId="3fe8758b2c2b58d2" providerId="LiveId" clId="{F7F99E42-7611-4B87-B8A1-6109C97189CF}" dt="2019-06-26T16:18:52.714" v="744"/>
        <pc:sldMkLst>
          <pc:docMk/>
          <pc:sldMk cId="3599478363" sldId="1956"/>
        </pc:sldMkLst>
        <pc:spChg chg="mod">
          <ac:chgData name="Eldert Grootenboer" userId="3fe8758b2c2b58d2" providerId="LiveId" clId="{F7F99E42-7611-4B87-B8A1-6109C97189CF}" dt="2019-06-26T16:10:07.556" v="633" actId="207"/>
          <ac:spMkLst>
            <pc:docMk/>
            <pc:sldMk cId="3599478363" sldId="1956"/>
            <ac:spMk id="5" creationId="{A795E58E-9F32-4BF2-AA50-CFE822010F93}"/>
          </ac:spMkLst>
        </pc:spChg>
        <pc:spChg chg="mod">
          <ac:chgData name="Eldert Grootenboer" userId="3fe8758b2c2b58d2" providerId="LiveId" clId="{F7F99E42-7611-4B87-B8A1-6109C97189CF}" dt="2019-06-26T16:09:58.636" v="630" actId="207"/>
          <ac:spMkLst>
            <pc:docMk/>
            <pc:sldMk cId="3599478363" sldId="1956"/>
            <ac:spMk id="9" creationId="{00000000-0000-0000-0000-000000000000}"/>
          </ac:spMkLst>
        </pc:spChg>
        <pc:picChg chg="add mod ord">
          <ac:chgData name="Eldert Grootenboer" userId="3fe8758b2c2b58d2" providerId="LiveId" clId="{F7F99E42-7611-4B87-B8A1-6109C97189CF}" dt="2019-06-26T00:52:30.632" v="277" actId="29295"/>
          <ac:picMkLst>
            <pc:docMk/>
            <pc:sldMk cId="3599478363" sldId="1956"/>
            <ac:picMk id="4" creationId="{FC75299B-6B7B-483E-84E1-E089FF638D7A}"/>
          </ac:picMkLst>
        </pc:picChg>
      </pc:sldChg>
      <pc:sldChg chg="addSp modSp modAnim modNotesTx">
        <pc:chgData name="Eldert Grootenboer" userId="3fe8758b2c2b58d2" providerId="LiveId" clId="{F7F99E42-7611-4B87-B8A1-6109C97189CF}" dt="2019-06-26T16:34:15.710" v="846"/>
        <pc:sldMkLst>
          <pc:docMk/>
          <pc:sldMk cId="577952223" sldId="1961"/>
        </pc:sldMkLst>
        <pc:spChg chg="mod">
          <ac:chgData name="Eldert Grootenboer" userId="3fe8758b2c2b58d2" providerId="LiveId" clId="{F7F99E42-7611-4B87-B8A1-6109C97189CF}" dt="2019-06-26T16:20:29.536" v="754" actId="14100"/>
          <ac:spMkLst>
            <pc:docMk/>
            <pc:sldMk cId="577952223" sldId="1961"/>
            <ac:spMk id="3" creationId="{098AA7C6-2923-42FF-82B1-33A0152731CA}"/>
          </ac:spMkLst>
        </pc:spChg>
        <pc:picChg chg="add mod ord">
          <ac:chgData name="Eldert Grootenboer" userId="3fe8758b2c2b58d2" providerId="LiveId" clId="{F7F99E42-7611-4B87-B8A1-6109C97189CF}" dt="2019-06-26T00:54:09.869" v="297" actId="29295"/>
          <ac:picMkLst>
            <pc:docMk/>
            <pc:sldMk cId="577952223" sldId="1961"/>
            <ac:picMk id="7" creationId="{91DF4BCB-D2BA-4341-A62B-CE11977964DA}"/>
          </ac:picMkLst>
        </pc:picChg>
      </pc:sldChg>
      <pc:sldChg chg="addSp modSp modAnim modNotesTx">
        <pc:chgData name="Eldert Grootenboer" userId="3fe8758b2c2b58d2" providerId="LiveId" clId="{F7F99E42-7611-4B87-B8A1-6109C97189CF}" dt="2019-06-26T16:34:25.256" v="847"/>
        <pc:sldMkLst>
          <pc:docMk/>
          <pc:sldMk cId="4058980263" sldId="1964"/>
        </pc:sldMkLst>
        <pc:picChg chg="add mod ord">
          <ac:chgData name="Eldert Grootenboer" userId="3fe8758b2c2b58d2" providerId="LiveId" clId="{F7F99E42-7611-4B87-B8A1-6109C97189CF}" dt="2019-06-26T00:55:05.308" v="306" actId="29295"/>
          <ac:picMkLst>
            <pc:docMk/>
            <pc:sldMk cId="4058980263" sldId="1964"/>
            <ac:picMk id="6" creationId="{56385430-3679-4F5C-AB20-1C5C5A8FE47F}"/>
          </ac:picMkLst>
        </pc:picChg>
      </pc:sldChg>
      <pc:sldChg chg="addSp modSp modAnim modNotesTx">
        <pc:chgData name="Eldert Grootenboer" userId="3fe8758b2c2b58d2" providerId="LiveId" clId="{F7F99E42-7611-4B87-B8A1-6109C97189CF}" dt="2019-06-26T16:34:41.879" v="849"/>
        <pc:sldMkLst>
          <pc:docMk/>
          <pc:sldMk cId="386901824" sldId="1970"/>
        </pc:sldMkLst>
        <pc:picChg chg="add mod ord">
          <ac:chgData name="Eldert Grootenboer" userId="3fe8758b2c2b58d2" providerId="LiveId" clId="{F7F99E42-7611-4B87-B8A1-6109C97189CF}" dt="2019-06-26T15:38:00.998" v="331" actId="29295"/>
          <ac:picMkLst>
            <pc:docMk/>
            <pc:sldMk cId="386901824" sldId="1970"/>
            <ac:picMk id="4" creationId="{3A4E99B3-BDD5-4513-A635-37AB5EB9AEA8}"/>
          </ac:picMkLst>
        </pc:picChg>
      </pc:sldChg>
      <pc:sldChg chg="addSp modSp modAnim modNotesTx">
        <pc:chgData name="Eldert Grootenboer" userId="3fe8758b2c2b58d2" providerId="LiveId" clId="{F7F99E42-7611-4B87-B8A1-6109C97189CF}" dt="2019-06-26T16:34:49.530" v="850"/>
        <pc:sldMkLst>
          <pc:docMk/>
          <pc:sldMk cId="3007631351" sldId="1973"/>
        </pc:sldMkLst>
        <pc:picChg chg="add mod ord">
          <ac:chgData name="Eldert Grootenboer" userId="3fe8758b2c2b58d2" providerId="LiveId" clId="{F7F99E42-7611-4B87-B8A1-6109C97189CF}" dt="2019-06-26T15:39:50.803" v="339" actId="29295"/>
          <ac:picMkLst>
            <pc:docMk/>
            <pc:sldMk cId="3007631351" sldId="1973"/>
            <ac:picMk id="7" creationId="{E6F9EFDC-3BF7-4A3F-A457-0390A3FE183F}"/>
          </ac:picMkLst>
        </pc:picChg>
      </pc:sldChg>
      <pc:sldChg chg="addSp delSp modSp">
        <pc:chgData name="Eldert Grootenboer" userId="3fe8758b2c2b58d2" providerId="LiveId" clId="{F7F99E42-7611-4B87-B8A1-6109C97189CF}" dt="2019-06-26T16:07:42.956" v="616" actId="29295"/>
        <pc:sldMkLst>
          <pc:docMk/>
          <pc:sldMk cId="1480065806" sldId="1977"/>
        </pc:sldMkLst>
        <pc:picChg chg="add mod ord">
          <ac:chgData name="Eldert Grootenboer" userId="3fe8758b2c2b58d2" providerId="LiveId" clId="{F7F99E42-7611-4B87-B8A1-6109C97189CF}" dt="2019-06-26T16:07:42.956" v="616" actId="29295"/>
          <ac:picMkLst>
            <pc:docMk/>
            <pc:sldMk cId="1480065806" sldId="1977"/>
            <ac:picMk id="5" creationId="{06C3706C-9D8E-4EA0-9315-61BF6CA8F743}"/>
          </ac:picMkLst>
        </pc:picChg>
        <pc:picChg chg="del">
          <ac:chgData name="Eldert Grootenboer" userId="3fe8758b2c2b58d2" providerId="LiveId" clId="{F7F99E42-7611-4B87-B8A1-6109C97189CF}" dt="2019-06-26T00:42:51.233" v="223" actId="478"/>
          <ac:picMkLst>
            <pc:docMk/>
            <pc:sldMk cId="1480065806" sldId="1977"/>
            <ac:picMk id="19" creationId="{233D52AD-9396-4A09-84A3-134FFE2EF9F4}"/>
          </ac:picMkLst>
        </pc:picChg>
      </pc:sldChg>
      <pc:sldChg chg="addSp modSp modAnim">
        <pc:chgData name="Eldert Grootenboer" userId="3fe8758b2c2b58d2" providerId="LiveId" clId="{F7F99E42-7611-4B87-B8A1-6109C97189CF}" dt="2019-06-26T16:36:17.683" v="854" actId="207"/>
        <pc:sldMkLst>
          <pc:docMk/>
          <pc:sldMk cId="3192170334" sldId="1978"/>
        </pc:sldMkLst>
        <pc:spChg chg="mod">
          <ac:chgData name="Eldert Grootenboer" userId="3fe8758b2c2b58d2" providerId="LiveId" clId="{F7F99E42-7611-4B87-B8A1-6109C97189CF}" dt="2019-06-26T16:36:17.683" v="854" actId="207"/>
          <ac:spMkLst>
            <pc:docMk/>
            <pc:sldMk cId="3192170334" sldId="1978"/>
            <ac:spMk id="9" creationId="{00000000-0000-0000-0000-000000000000}"/>
          </ac:spMkLst>
        </pc:spChg>
        <pc:picChg chg="add ord">
          <ac:chgData name="Eldert Grootenboer" userId="3fe8758b2c2b58d2" providerId="LiveId" clId="{F7F99E42-7611-4B87-B8A1-6109C97189CF}" dt="2019-06-26T00:52:39.786" v="279" actId="167"/>
          <ac:picMkLst>
            <pc:docMk/>
            <pc:sldMk cId="3192170334" sldId="1978"/>
            <ac:picMk id="10" creationId="{9559EB33-02F4-45F0-8E37-1701C0572A53}"/>
          </ac:picMkLst>
        </pc:picChg>
      </pc:sldChg>
      <pc:sldChg chg="addSp modSp modAnim">
        <pc:chgData name="Eldert Grootenboer" userId="3fe8758b2c2b58d2" providerId="LiveId" clId="{F7F99E42-7611-4B87-B8A1-6109C97189CF}" dt="2019-06-26T16:21:43.003" v="766"/>
        <pc:sldMkLst>
          <pc:docMk/>
          <pc:sldMk cId="1678820348" sldId="1979"/>
        </pc:sldMkLst>
        <pc:spChg chg="mod">
          <ac:chgData name="Eldert Grootenboer" userId="3fe8758b2c2b58d2" providerId="LiveId" clId="{F7F99E42-7611-4B87-B8A1-6109C97189CF}" dt="2019-06-26T16:10:56.045" v="637" actId="207"/>
          <ac:spMkLst>
            <pc:docMk/>
            <pc:sldMk cId="1678820348" sldId="1979"/>
            <ac:spMk id="9" creationId="{00000000-0000-0000-0000-000000000000}"/>
          </ac:spMkLst>
        </pc:spChg>
        <pc:spChg chg="mod">
          <ac:chgData name="Eldert Grootenboer" userId="3fe8758b2c2b58d2" providerId="LiveId" clId="{F7F99E42-7611-4B87-B8A1-6109C97189CF}" dt="2019-06-26T16:11:01.220" v="639" actId="207"/>
          <ac:spMkLst>
            <pc:docMk/>
            <pc:sldMk cId="1678820348" sldId="1979"/>
            <ac:spMk id="11" creationId="{AE42C9B9-E83A-4F19-89D0-2EC3CF771930}"/>
          </ac:spMkLst>
        </pc:spChg>
        <pc:picChg chg="add mod ord">
          <ac:chgData name="Eldert Grootenboer" userId="3fe8758b2c2b58d2" providerId="LiveId" clId="{F7F99E42-7611-4B87-B8A1-6109C97189CF}" dt="2019-06-26T00:56:04.343" v="313" actId="29295"/>
          <ac:picMkLst>
            <pc:docMk/>
            <pc:sldMk cId="1678820348" sldId="1979"/>
            <ac:picMk id="5" creationId="{B2AEAD04-C4CB-499A-B74F-A5CF9E4DAC9A}"/>
          </ac:picMkLst>
        </pc:picChg>
      </pc:sldChg>
      <pc:sldChg chg="addSp modSp modAnim">
        <pc:chgData name="Eldert Grootenboer" userId="3fe8758b2c2b58d2" providerId="LiveId" clId="{F7F99E42-7611-4B87-B8A1-6109C97189CF}" dt="2019-06-26T16:24:28.235" v="790"/>
        <pc:sldMkLst>
          <pc:docMk/>
          <pc:sldMk cId="61814739" sldId="1980"/>
        </pc:sldMkLst>
        <pc:spChg chg="mod">
          <ac:chgData name="Eldert Grootenboer" userId="3fe8758b2c2b58d2" providerId="LiveId" clId="{F7F99E42-7611-4B87-B8A1-6109C97189CF}" dt="2019-06-26T16:11:45.325" v="647" actId="207"/>
          <ac:spMkLst>
            <pc:docMk/>
            <pc:sldMk cId="61814739" sldId="1980"/>
            <ac:spMk id="9" creationId="{00000000-0000-0000-0000-000000000000}"/>
          </ac:spMkLst>
        </pc:spChg>
        <pc:picChg chg="add ord">
          <ac:chgData name="Eldert Grootenboer" userId="3fe8758b2c2b58d2" providerId="LiveId" clId="{F7F99E42-7611-4B87-B8A1-6109C97189CF}" dt="2019-06-26T15:45:32.794" v="498" actId="167"/>
          <ac:picMkLst>
            <pc:docMk/>
            <pc:sldMk cId="61814739" sldId="1980"/>
            <ac:picMk id="7" creationId="{EACE5D23-662C-4645-B280-51EF7AEC4906}"/>
          </ac:picMkLst>
        </pc:picChg>
      </pc:sldChg>
      <pc:sldChg chg="addSp delSp modSp">
        <pc:chgData name="Eldert Grootenboer" userId="3fe8758b2c2b58d2" providerId="LiveId" clId="{F7F99E42-7611-4B87-B8A1-6109C97189CF}" dt="2019-06-26T00:40:41.490" v="207" actId="29295"/>
        <pc:sldMkLst>
          <pc:docMk/>
          <pc:sldMk cId="166994071" sldId="1981"/>
        </pc:sldMkLst>
        <pc:picChg chg="del">
          <ac:chgData name="Eldert Grootenboer" userId="3fe8758b2c2b58d2" providerId="LiveId" clId="{F7F99E42-7611-4B87-B8A1-6109C97189CF}" dt="2019-06-26T00:40:24.627" v="202" actId="478"/>
          <ac:picMkLst>
            <pc:docMk/>
            <pc:sldMk cId="166994071" sldId="1981"/>
            <ac:picMk id="2" creationId="{960EA79C-EF09-4F70-81A7-615DBC72EA58}"/>
          </ac:picMkLst>
        </pc:picChg>
        <pc:picChg chg="add mod ord">
          <ac:chgData name="Eldert Grootenboer" userId="3fe8758b2c2b58d2" providerId="LiveId" clId="{F7F99E42-7611-4B87-B8A1-6109C97189CF}" dt="2019-06-26T00:40:41.490" v="207" actId="29295"/>
          <ac:picMkLst>
            <pc:docMk/>
            <pc:sldMk cId="166994071" sldId="1981"/>
            <ac:picMk id="5" creationId="{51840F43-2CAB-4970-AFE6-7F451C55D956}"/>
          </ac:picMkLst>
        </pc:picChg>
      </pc:sldChg>
      <pc:sldChg chg="addSp modSp">
        <pc:chgData name="Eldert Grootenboer" userId="3fe8758b2c2b58d2" providerId="LiveId" clId="{F7F99E42-7611-4B87-B8A1-6109C97189CF}" dt="2019-06-26T15:57:34.726" v="567" actId="207"/>
        <pc:sldMkLst>
          <pc:docMk/>
          <pc:sldMk cId="4037516589" sldId="1983"/>
        </pc:sldMkLst>
        <pc:spChg chg="mod">
          <ac:chgData name="Eldert Grootenboer" userId="3fe8758b2c2b58d2" providerId="LiveId" clId="{F7F99E42-7611-4B87-B8A1-6109C97189CF}" dt="2019-06-26T15:57:27.946" v="565" actId="207"/>
          <ac:spMkLst>
            <pc:docMk/>
            <pc:sldMk cId="4037516589" sldId="1983"/>
            <ac:spMk id="4" creationId="{82379A0F-7CC2-43E4-80BE-5A5C9F6B599A}"/>
          </ac:spMkLst>
        </pc:spChg>
        <pc:spChg chg="mod">
          <ac:chgData name="Eldert Grootenboer" userId="3fe8758b2c2b58d2" providerId="LiveId" clId="{F7F99E42-7611-4B87-B8A1-6109C97189CF}" dt="2019-06-26T15:57:34.726" v="567" actId="207"/>
          <ac:spMkLst>
            <pc:docMk/>
            <pc:sldMk cId="4037516589" sldId="1983"/>
            <ac:spMk id="5" creationId="{C50513D2-A053-42F9-9BCA-DE0DC2DB0BC8}"/>
          </ac:spMkLst>
        </pc:spChg>
        <pc:picChg chg="add mod ord">
          <ac:chgData name="Eldert Grootenboer" userId="3fe8758b2c2b58d2" providerId="LiveId" clId="{F7F99E42-7611-4B87-B8A1-6109C97189CF}" dt="2019-06-26T00:00:42.870" v="64" actId="29295"/>
          <ac:picMkLst>
            <pc:docMk/>
            <pc:sldMk cId="4037516589" sldId="1983"/>
            <ac:picMk id="3" creationId="{FCD5D5C1-E3D0-4D0C-8572-30479C818DE4}"/>
          </ac:picMkLst>
        </pc:picChg>
      </pc:sldChg>
      <pc:sldChg chg="addSp delSp modSp modAnim">
        <pc:chgData name="Eldert Grootenboer" userId="3fe8758b2c2b58d2" providerId="LiveId" clId="{F7F99E42-7611-4B87-B8A1-6109C97189CF}" dt="2019-06-26T16:35:00.341" v="851"/>
        <pc:sldMkLst>
          <pc:docMk/>
          <pc:sldMk cId="1362034717" sldId="1984"/>
        </pc:sldMkLst>
        <pc:picChg chg="add del mod">
          <ac:chgData name="Eldert Grootenboer" userId="3fe8758b2c2b58d2" providerId="LiveId" clId="{F7F99E42-7611-4B87-B8A1-6109C97189CF}" dt="2019-06-26T15:50:19.427" v="516"/>
          <ac:picMkLst>
            <pc:docMk/>
            <pc:sldMk cId="1362034717" sldId="1984"/>
            <ac:picMk id="5" creationId="{2F2F66FB-F9DE-4FC6-A46C-EDE114B1DC21}"/>
          </ac:picMkLst>
        </pc:picChg>
        <pc:picChg chg="add mod ord">
          <ac:chgData name="Eldert Grootenboer" userId="3fe8758b2c2b58d2" providerId="LiveId" clId="{F7F99E42-7611-4B87-B8A1-6109C97189CF}" dt="2019-06-26T15:50:47.424" v="524" actId="29295"/>
          <ac:picMkLst>
            <pc:docMk/>
            <pc:sldMk cId="1362034717" sldId="1984"/>
            <ac:picMk id="8" creationId="{7D253C0D-F922-4920-BCBF-B0B196BFBFBA}"/>
          </ac:picMkLst>
        </pc:picChg>
      </pc:sldChg>
      <pc:sldChg chg="addSp modSp modAnim">
        <pc:chgData name="Eldert Grootenboer" userId="3fe8758b2c2b58d2" providerId="LiveId" clId="{F7F99E42-7611-4B87-B8A1-6109C97189CF}" dt="2019-06-26T16:35:07.703" v="852"/>
        <pc:sldMkLst>
          <pc:docMk/>
          <pc:sldMk cId="2819639297" sldId="1985"/>
        </pc:sldMkLst>
        <pc:picChg chg="add mod ord">
          <ac:chgData name="Eldert Grootenboer" userId="3fe8758b2c2b58d2" providerId="LiveId" clId="{F7F99E42-7611-4B87-B8A1-6109C97189CF}" dt="2019-06-26T15:51:42.782" v="532" actId="29295"/>
          <ac:picMkLst>
            <pc:docMk/>
            <pc:sldMk cId="2819639297" sldId="1985"/>
            <ac:picMk id="4" creationId="{280C39D3-23AD-4317-AF9B-33F066E882FF}"/>
          </ac:picMkLst>
        </pc:picChg>
      </pc:sldChg>
      <pc:sldChg chg="addSp modSp modAnim">
        <pc:chgData name="Eldert Grootenboer" userId="3fe8758b2c2b58d2" providerId="LiveId" clId="{F7F99E42-7611-4B87-B8A1-6109C97189CF}" dt="2019-06-26T16:35:14.674" v="853"/>
        <pc:sldMkLst>
          <pc:docMk/>
          <pc:sldMk cId="1311242316" sldId="1986"/>
        </pc:sldMkLst>
        <pc:picChg chg="add mod ord">
          <ac:chgData name="Eldert Grootenboer" userId="3fe8758b2c2b58d2" providerId="LiveId" clId="{F7F99E42-7611-4B87-B8A1-6109C97189CF}" dt="2019-06-26T15:52:15.558" v="539" actId="167"/>
          <ac:picMkLst>
            <pc:docMk/>
            <pc:sldMk cId="1311242316" sldId="1986"/>
            <ac:picMk id="7" creationId="{5FDB8993-014E-4A06-9F7A-FB1FB27B8E85}"/>
          </ac:picMkLst>
        </pc:picChg>
      </pc:sldChg>
      <pc:sldChg chg="addSp modSp modAnim">
        <pc:chgData name="Eldert Grootenboer" userId="3fe8758b2c2b58d2" providerId="LiveId" clId="{F7F99E42-7611-4B87-B8A1-6109C97189CF}" dt="2019-06-26T16:25:59.767" v="803"/>
        <pc:sldMkLst>
          <pc:docMk/>
          <pc:sldMk cId="1791884333" sldId="1987"/>
        </pc:sldMkLst>
        <pc:spChg chg="mod">
          <ac:chgData name="Eldert Grootenboer" userId="3fe8758b2c2b58d2" providerId="LiveId" clId="{F7F99E42-7611-4B87-B8A1-6109C97189CF}" dt="2019-06-26T16:12:07.321" v="651" actId="207"/>
          <ac:spMkLst>
            <pc:docMk/>
            <pc:sldMk cId="1791884333" sldId="1987"/>
            <ac:spMk id="7" creationId="{90479BA4-42B8-4AD5-9341-359F4310F0C1}"/>
          </ac:spMkLst>
        </pc:spChg>
        <pc:spChg chg="mod">
          <ac:chgData name="Eldert Grootenboer" userId="3fe8758b2c2b58d2" providerId="LiveId" clId="{F7F99E42-7611-4B87-B8A1-6109C97189CF}" dt="2019-06-26T16:12:02.814" v="649" actId="207"/>
          <ac:spMkLst>
            <pc:docMk/>
            <pc:sldMk cId="1791884333" sldId="1987"/>
            <ac:spMk id="9" creationId="{00000000-0000-0000-0000-000000000000}"/>
          </ac:spMkLst>
        </pc:spChg>
        <pc:picChg chg="add mod ord">
          <ac:chgData name="Eldert Grootenboer" userId="3fe8758b2c2b58d2" providerId="LiveId" clId="{F7F99E42-7611-4B87-B8A1-6109C97189CF}" dt="2019-06-26T15:53:02.483" v="546" actId="29295"/>
          <ac:picMkLst>
            <pc:docMk/>
            <pc:sldMk cId="1791884333" sldId="1987"/>
            <ac:picMk id="4" creationId="{9395459B-333A-4281-A4B6-585D6D8F9666}"/>
          </ac:picMkLst>
        </pc:picChg>
      </pc:sldChg>
      <pc:sldChg chg="delSp modSp add delAnim modAnim">
        <pc:chgData name="Eldert Grootenboer" userId="3fe8758b2c2b58d2" providerId="LiveId" clId="{F7F99E42-7611-4B87-B8A1-6109C97189CF}" dt="2019-06-26T16:26:36.470" v="809"/>
        <pc:sldMkLst>
          <pc:docMk/>
          <pc:sldMk cId="2279267672" sldId="1989"/>
        </pc:sldMkLst>
        <pc:spChg chg="del">
          <ac:chgData name="Eldert Grootenboer" userId="3fe8758b2c2b58d2" providerId="LiveId" clId="{F7F99E42-7611-4B87-B8A1-6109C97189CF}" dt="2019-06-26T15:53:22.443" v="548" actId="478"/>
          <ac:spMkLst>
            <pc:docMk/>
            <pc:sldMk cId="2279267672" sldId="1989"/>
            <ac:spMk id="7" creationId="{90479BA4-42B8-4AD5-9341-359F4310F0C1}"/>
          </ac:spMkLst>
        </pc:spChg>
        <pc:spChg chg="mod">
          <ac:chgData name="Eldert Grootenboer" userId="3fe8758b2c2b58d2" providerId="LiveId" clId="{F7F99E42-7611-4B87-B8A1-6109C97189CF}" dt="2019-06-26T16:12:16.528" v="653" actId="207"/>
          <ac:spMkLst>
            <pc:docMk/>
            <pc:sldMk cId="2279267672" sldId="1989"/>
            <ac:spMk id="9" creationId="{00000000-0000-0000-0000-000000000000}"/>
          </ac:spMkLst>
        </pc:spChg>
        <pc:picChg chg="del">
          <ac:chgData name="Eldert Grootenboer" userId="3fe8758b2c2b58d2" providerId="LiveId" clId="{F7F99E42-7611-4B87-B8A1-6109C97189CF}" dt="2019-06-26T15:53:24.143" v="549" actId="478"/>
          <ac:picMkLst>
            <pc:docMk/>
            <pc:sldMk cId="2279267672" sldId="1989"/>
            <ac:picMk id="12" creationId="{DC7CECC1-AAB8-4161-9296-9537F9E99773}"/>
          </ac:picMkLst>
        </pc:picChg>
      </pc:sldChg>
      <pc:sldMasterChg chg="modSldLayout">
        <pc:chgData name="Eldert Grootenboer" userId="3fe8758b2c2b58d2" providerId="LiveId" clId="{F7F99E42-7611-4B87-B8A1-6109C97189CF}" dt="2019-06-26T16:08:49.673" v="625" actId="207"/>
        <pc:sldMasterMkLst>
          <pc:docMk/>
          <pc:sldMasterMk cId="863222570" sldId="2147483681"/>
        </pc:sldMasterMkLst>
        <pc:sldLayoutChg chg="modSp">
          <pc:chgData name="Eldert Grootenboer" userId="3fe8758b2c2b58d2" providerId="LiveId" clId="{F7F99E42-7611-4B87-B8A1-6109C97189CF}" dt="2019-06-26T15:58:34.314" v="573" actId="207"/>
          <pc:sldLayoutMkLst>
            <pc:docMk/>
            <pc:sldMasterMk cId="863222570" sldId="2147483681"/>
            <pc:sldLayoutMk cId="3678947503" sldId="2147483684"/>
          </pc:sldLayoutMkLst>
          <pc:spChg chg="mod">
            <ac:chgData name="Eldert Grootenboer" userId="3fe8758b2c2b58d2" providerId="LiveId" clId="{F7F99E42-7611-4B87-B8A1-6109C97189CF}" dt="2019-06-26T15:58:28.490" v="571" actId="207"/>
            <ac:spMkLst>
              <pc:docMk/>
              <pc:sldMasterMk cId="863222570" sldId="2147483681"/>
              <pc:sldLayoutMk cId="3678947503" sldId="2147483684"/>
              <ac:spMk id="2" creationId="{00000000-0000-0000-0000-000000000000}"/>
            </ac:spMkLst>
          </pc:spChg>
          <pc:spChg chg="mod">
            <ac:chgData name="Eldert Grootenboer" userId="3fe8758b2c2b58d2" providerId="LiveId" clId="{F7F99E42-7611-4B87-B8A1-6109C97189CF}" dt="2019-06-26T15:58:34.314" v="573" actId="207"/>
            <ac:spMkLst>
              <pc:docMk/>
              <pc:sldMasterMk cId="863222570" sldId="2147483681"/>
              <pc:sldLayoutMk cId="3678947503" sldId="2147483684"/>
              <ac:spMk id="6" creationId="{00000000-0000-0000-0000-000000000000}"/>
            </ac:spMkLst>
          </pc:spChg>
        </pc:sldLayoutChg>
        <pc:sldLayoutChg chg="modSp">
          <pc:chgData name="Eldert Grootenboer" userId="3fe8758b2c2b58d2" providerId="LiveId" clId="{F7F99E42-7611-4B87-B8A1-6109C97189CF}" dt="2019-06-26T16:03:16.451" v="598" actId="207"/>
          <pc:sldLayoutMkLst>
            <pc:docMk/>
            <pc:sldMasterMk cId="863222570" sldId="2147483681"/>
            <pc:sldLayoutMk cId="3093942392" sldId="2147483686"/>
          </pc:sldLayoutMkLst>
          <pc:spChg chg="mod">
            <ac:chgData name="Eldert Grootenboer" userId="3fe8758b2c2b58d2" providerId="LiveId" clId="{F7F99E42-7611-4B87-B8A1-6109C97189CF}" dt="2019-06-26T16:03:16.451" v="598" actId="207"/>
            <ac:spMkLst>
              <pc:docMk/>
              <pc:sldMasterMk cId="863222570" sldId="2147483681"/>
              <pc:sldLayoutMk cId="3093942392" sldId="2147483686"/>
              <ac:spMk id="4" creationId="{00000000-0000-0000-0000-000000000000}"/>
            </ac:spMkLst>
          </pc:spChg>
          <pc:spChg chg="mod">
            <ac:chgData name="Eldert Grootenboer" userId="3fe8758b2c2b58d2" providerId="LiveId" clId="{F7F99E42-7611-4B87-B8A1-6109C97189CF}" dt="2019-06-26T16:03:08.516" v="595" actId="207"/>
            <ac:spMkLst>
              <pc:docMk/>
              <pc:sldMasterMk cId="863222570" sldId="2147483681"/>
              <pc:sldLayoutMk cId="3093942392" sldId="2147483686"/>
              <ac:spMk id="6" creationId="{00000000-0000-0000-0000-000000000000}"/>
            </ac:spMkLst>
          </pc:spChg>
        </pc:sldLayoutChg>
        <pc:sldLayoutChg chg="modSp">
          <pc:chgData name="Eldert Grootenboer" userId="3fe8758b2c2b58d2" providerId="LiveId" clId="{F7F99E42-7611-4B87-B8A1-6109C97189CF}" dt="2019-06-26T16:08:49.673" v="625" actId="207"/>
          <pc:sldLayoutMkLst>
            <pc:docMk/>
            <pc:sldMasterMk cId="863222570" sldId="2147483681"/>
            <pc:sldLayoutMk cId="1189412574" sldId="2147483688"/>
          </pc:sldLayoutMkLst>
          <pc:spChg chg="mod">
            <ac:chgData name="Eldert Grootenboer" userId="3fe8758b2c2b58d2" providerId="LiveId" clId="{F7F99E42-7611-4B87-B8A1-6109C97189CF}" dt="2019-06-26T16:08:49.673" v="625" actId="207"/>
            <ac:spMkLst>
              <pc:docMk/>
              <pc:sldMasterMk cId="863222570" sldId="2147483681"/>
              <pc:sldLayoutMk cId="1189412574" sldId="2147483688"/>
              <ac:spMk id="2" creationId="{00000000-0000-0000-0000-000000000000}"/>
            </ac:spMkLst>
          </pc:spChg>
          <pc:spChg chg="mod">
            <ac:chgData name="Eldert Grootenboer" userId="3fe8758b2c2b58d2" providerId="LiveId" clId="{F7F99E42-7611-4B87-B8A1-6109C97189CF}" dt="2019-06-26T16:08:43.683" v="624" actId="207"/>
            <ac:spMkLst>
              <pc:docMk/>
              <pc:sldMasterMk cId="863222570" sldId="2147483681"/>
              <pc:sldLayoutMk cId="1189412574" sldId="2147483688"/>
              <ac:spMk id="4" creationId="{00000000-0000-0000-0000-000000000000}"/>
            </ac:spMkLst>
          </pc:spChg>
        </pc:sldLayoutChg>
        <pc:sldLayoutChg chg="modSp">
          <pc:chgData name="Eldert Grootenboer" userId="3fe8758b2c2b58d2" providerId="LiveId" clId="{F7F99E42-7611-4B87-B8A1-6109C97189CF}" dt="2019-06-26T16:01:04.851" v="587" actId="207"/>
          <pc:sldLayoutMkLst>
            <pc:docMk/>
            <pc:sldMasterMk cId="863222570" sldId="2147483681"/>
            <pc:sldLayoutMk cId="1728341412" sldId="2147483691"/>
          </pc:sldLayoutMkLst>
          <pc:spChg chg="mod">
            <ac:chgData name="Eldert Grootenboer" userId="3fe8758b2c2b58d2" providerId="LiveId" clId="{F7F99E42-7611-4B87-B8A1-6109C97189CF}" dt="2019-06-26T16:01:04.851" v="587" actId="207"/>
            <ac:spMkLst>
              <pc:docMk/>
              <pc:sldMasterMk cId="863222570" sldId="2147483681"/>
              <pc:sldLayoutMk cId="1728341412" sldId="2147483691"/>
              <ac:spMk id="2" creationId="{00000000-0000-0000-0000-000000000000}"/>
            </ac:spMkLst>
          </pc:spChg>
        </pc:sldLayoutChg>
      </pc:sldMasterChg>
    </pc:docChg>
  </pc:docChgLst>
  <pc:docChgLst>
    <pc:chgData name="Eldert Grootenboer" userId="3fe8758b2c2b58d2" providerId="LiveId" clId="{A292117A-4AC0-47FE-A365-78B6B916B2A4}"/>
    <pc:docChg chg="undo custSel addSld delSld modSld">
      <pc:chgData name="Eldert Grootenboer" userId="3fe8758b2c2b58d2" providerId="LiveId" clId="{A292117A-4AC0-47FE-A365-78B6B916B2A4}" dt="2020-02-08T11:47:44.716" v="552"/>
      <pc:docMkLst>
        <pc:docMk/>
      </pc:docMkLst>
      <pc:sldChg chg="mod modShow">
        <pc:chgData name="Eldert Grootenboer" userId="3fe8758b2c2b58d2" providerId="LiveId" clId="{A292117A-4AC0-47FE-A365-78B6B916B2A4}" dt="2020-01-29T21:58:44.858" v="0" actId="729"/>
        <pc:sldMkLst>
          <pc:docMk/>
          <pc:sldMk cId="2268085525" sldId="1534"/>
        </pc:sldMkLst>
      </pc:sldChg>
      <pc:sldChg chg="addSp delSp modSp modAnim">
        <pc:chgData name="Eldert Grootenboer" userId="3fe8758b2c2b58d2" providerId="LiveId" clId="{A292117A-4AC0-47FE-A365-78B6B916B2A4}" dt="2020-02-08T09:11:19.969" v="486"/>
        <pc:sldMkLst>
          <pc:docMk/>
          <pc:sldMk cId="234770076" sldId="1815"/>
        </pc:sldMkLst>
        <pc:spChg chg="mod">
          <ac:chgData name="Eldert Grootenboer" userId="3fe8758b2c2b58d2" providerId="LiveId" clId="{A292117A-4AC0-47FE-A365-78B6B916B2A4}" dt="2020-02-08T09:10:51.045" v="480" actId="6549"/>
          <ac:spMkLst>
            <pc:docMk/>
            <pc:sldMk cId="234770076" sldId="1815"/>
            <ac:spMk id="11" creationId="{3F85F345-02C1-4812-86A9-3F08629D941D}"/>
          </ac:spMkLst>
        </pc:spChg>
        <pc:picChg chg="add del">
          <ac:chgData name="Eldert Grootenboer" userId="3fe8758b2c2b58d2" providerId="LiveId" clId="{A292117A-4AC0-47FE-A365-78B6B916B2A4}" dt="2020-02-08T09:10:13.431" v="468"/>
          <ac:picMkLst>
            <pc:docMk/>
            <pc:sldMk cId="234770076" sldId="1815"/>
            <ac:picMk id="3" creationId="{0067E59B-0EF3-4968-A040-8EE0F1C32E40}"/>
          </ac:picMkLst>
        </pc:picChg>
        <pc:picChg chg="add mod">
          <ac:chgData name="Eldert Grootenboer" userId="3fe8758b2c2b58d2" providerId="LiveId" clId="{A292117A-4AC0-47FE-A365-78B6B916B2A4}" dt="2020-02-08T09:10:41.938" v="477" actId="1076"/>
          <ac:picMkLst>
            <pc:docMk/>
            <pc:sldMk cId="234770076" sldId="1815"/>
            <ac:picMk id="1028" creationId="{4E3BDCF7-2AA7-44C0-9076-5D2FDA9A90D2}"/>
          </ac:picMkLst>
        </pc:picChg>
        <pc:picChg chg="del">
          <ac:chgData name="Eldert Grootenboer" userId="3fe8758b2c2b58d2" providerId="LiveId" clId="{A292117A-4AC0-47FE-A365-78B6B916B2A4}" dt="2020-02-08T09:10:27.726" v="472" actId="478"/>
          <ac:picMkLst>
            <pc:docMk/>
            <pc:sldMk cId="234770076" sldId="1815"/>
            <ac:picMk id="1040" creationId="{6F88A710-6EF5-4A95-B6BB-DFF09B8516AE}"/>
          </ac:picMkLst>
        </pc:picChg>
      </pc:sldChg>
      <pc:sldChg chg="addSp modSp modAnim">
        <pc:chgData name="Eldert Grootenboer" userId="3fe8758b2c2b58d2" providerId="LiveId" clId="{A292117A-4AC0-47FE-A365-78B6B916B2A4}" dt="2020-02-08T11:47:44.716" v="552"/>
        <pc:sldMkLst>
          <pc:docMk/>
          <pc:sldMk cId="3040363324" sldId="1875"/>
        </pc:sldMkLst>
        <pc:spChg chg="add mod">
          <ac:chgData name="Eldert Grootenboer" userId="3fe8758b2c2b58d2" providerId="LiveId" clId="{A292117A-4AC0-47FE-A365-78B6B916B2A4}" dt="2020-02-08T11:47:24.607" v="550" actId="1037"/>
          <ac:spMkLst>
            <pc:docMk/>
            <pc:sldMk cId="3040363324" sldId="1875"/>
            <ac:spMk id="24" creationId="{052A52C6-25CB-40A3-81EB-94C40C771DF2}"/>
          </ac:spMkLst>
        </pc:spChg>
        <pc:picChg chg="mod">
          <ac:chgData name="Eldert Grootenboer" userId="3fe8758b2c2b58d2" providerId="LiveId" clId="{A292117A-4AC0-47FE-A365-78B6B916B2A4}" dt="2020-02-08T11:47:18.101" v="508" actId="1076"/>
          <ac:picMkLst>
            <pc:docMk/>
            <pc:sldMk cId="3040363324" sldId="1875"/>
            <ac:picMk id="30" creationId="{2BA863AC-6295-4106-8CC4-CCB1B7234532}"/>
          </ac:picMkLst>
        </pc:picChg>
      </pc:sldChg>
      <pc:sldChg chg="modSp modAnim">
        <pc:chgData name="Eldert Grootenboer" userId="3fe8758b2c2b58d2" providerId="LiveId" clId="{A292117A-4AC0-47FE-A365-78B6B916B2A4}" dt="2020-02-08T09:04:49.103" v="417"/>
        <pc:sldMkLst>
          <pc:docMk/>
          <pc:sldMk cId="2093993628" sldId="1897"/>
        </pc:sldMkLst>
        <pc:spChg chg="mod">
          <ac:chgData name="Eldert Grootenboer" userId="3fe8758b2c2b58d2" providerId="LiveId" clId="{A292117A-4AC0-47FE-A365-78B6B916B2A4}" dt="2020-02-08T09:04:04.538" v="408" actId="20577"/>
          <ac:spMkLst>
            <pc:docMk/>
            <pc:sldMk cId="2093993628" sldId="1897"/>
            <ac:spMk id="3" creationId="{92347042-3C64-4701-A900-B98961AFE81F}"/>
          </ac:spMkLst>
        </pc:spChg>
      </pc:sldChg>
      <pc:sldChg chg="addSp modSp modAnim">
        <pc:chgData name="Eldert Grootenboer" userId="3fe8758b2c2b58d2" providerId="LiveId" clId="{A292117A-4AC0-47FE-A365-78B6B916B2A4}" dt="2020-02-08T11:44:50.701" v="505" actId="403"/>
        <pc:sldMkLst>
          <pc:docMk/>
          <pc:sldMk cId="3605279895" sldId="1903"/>
        </pc:sldMkLst>
        <pc:spChg chg="add mod">
          <ac:chgData name="Eldert Grootenboer" userId="3fe8758b2c2b58d2" providerId="LiveId" clId="{A292117A-4AC0-47FE-A365-78B6B916B2A4}" dt="2020-02-08T11:44:50.701" v="505" actId="403"/>
          <ac:spMkLst>
            <pc:docMk/>
            <pc:sldMk cId="3605279895" sldId="1903"/>
            <ac:spMk id="7" creationId="{FA5690BA-CD83-4287-A5B9-411683BFA350}"/>
          </ac:spMkLst>
        </pc:spChg>
        <pc:picChg chg="mod">
          <ac:chgData name="Eldert Grootenboer" userId="3fe8758b2c2b58d2" providerId="LiveId" clId="{A292117A-4AC0-47FE-A365-78B6B916B2A4}" dt="2020-02-08T11:43:31.293" v="494" actId="1076"/>
          <ac:picMkLst>
            <pc:docMk/>
            <pc:sldMk cId="3605279895" sldId="1903"/>
            <ac:picMk id="13" creationId="{D7D54FFA-FC03-4A7B-AAE1-109877340D69}"/>
          </ac:picMkLst>
        </pc:picChg>
      </pc:sldChg>
      <pc:sldChg chg="modSp">
        <pc:chgData name="Eldert Grootenboer" userId="3fe8758b2c2b58d2" providerId="LiveId" clId="{A292117A-4AC0-47FE-A365-78B6B916B2A4}" dt="2020-02-08T08:56:53.281" v="256" actId="1037"/>
        <pc:sldMkLst>
          <pc:docMk/>
          <pc:sldMk cId="1677110353" sldId="1916"/>
        </pc:sldMkLst>
        <pc:spChg chg="mod">
          <ac:chgData name="Eldert Grootenboer" userId="3fe8758b2c2b58d2" providerId="LiveId" clId="{A292117A-4AC0-47FE-A365-78B6B916B2A4}" dt="2020-02-08T08:56:53.281" v="256" actId="1037"/>
          <ac:spMkLst>
            <pc:docMk/>
            <pc:sldMk cId="1677110353" sldId="1916"/>
            <ac:spMk id="8" creationId="{00000000-0000-0000-0000-000000000000}"/>
          </ac:spMkLst>
        </pc:spChg>
        <pc:spChg chg="mod">
          <ac:chgData name="Eldert Grootenboer" userId="3fe8758b2c2b58d2" providerId="LiveId" clId="{A292117A-4AC0-47FE-A365-78B6B916B2A4}" dt="2020-02-08T08:56:53.281" v="256" actId="1037"/>
          <ac:spMkLst>
            <pc:docMk/>
            <pc:sldMk cId="1677110353" sldId="1916"/>
            <ac:spMk id="9" creationId="{00000000-0000-0000-0000-000000000000}"/>
          </ac:spMkLst>
        </pc:spChg>
        <pc:picChg chg="mod">
          <ac:chgData name="Eldert Grootenboer" userId="3fe8758b2c2b58d2" providerId="LiveId" clId="{A292117A-4AC0-47FE-A365-78B6B916B2A4}" dt="2020-02-08T08:56:53.281" v="256" actId="1037"/>
          <ac:picMkLst>
            <pc:docMk/>
            <pc:sldMk cId="1677110353" sldId="1916"/>
            <ac:picMk id="3" creationId="{3028F9B9-F2EE-407D-8323-2280583E5DF6}"/>
          </ac:picMkLst>
        </pc:picChg>
        <pc:picChg chg="mod">
          <ac:chgData name="Eldert Grootenboer" userId="3fe8758b2c2b58d2" providerId="LiveId" clId="{A292117A-4AC0-47FE-A365-78B6B916B2A4}" dt="2020-02-08T08:56:53.281" v="256" actId="1037"/>
          <ac:picMkLst>
            <pc:docMk/>
            <pc:sldMk cId="1677110353" sldId="1916"/>
            <ac:picMk id="10" creationId="{00000000-0000-0000-0000-000000000000}"/>
          </ac:picMkLst>
        </pc:picChg>
      </pc:sldChg>
      <pc:sldChg chg="modNotesTx">
        <pc:chgData name="Eldert Grootenboer" userId="3fe8758b2c2b58d2" providerId="LiveId" clId="{A292117A-4AC0-47FE-A365-78B6B916B2A4}" dt="2020-01-29T22:02:42.260" v="87" actId="20577"/>
        <pc:sldMkLst>
          <pc:docMk/>
          <pc:sldMk cId="1039183757" sldId="1922"/>
        </pc:sldMkLst>
      </pc:sldChg>
      <pc:sldChg chg="modSp">
        <pc:chgData name="Eldert Grootenboer" userId="3fe8758b2c2b58d2" providerId="LiveId" clId="{A292117A-4AC0-47FE-A365-78B6B916B2A4}" dt="2020-02-08T09:06:21.644" v="432" actId="20577"/>
        <pc:sldMkLst>
          <pc:docMk/>
          <pc:sldMk cId="800883256" sldId="1923"/>
        </pc:sldMkLst>
        <pc:spChg chg="mod">
          <ac:chgData name="Eldert Grootenboer" userId="3fe8758b2c2b58d2" providerId="LiveId" clId="{A292117A-4AC0-47FE-A365-78B6B916B2A4}" dt="2020-02-08T09:06:21.644" v="432" actId="20577"/>
          <ac:spMkLst>
            <pc:docMk/>
            <pc:sldMk cId="800883256" sldId="1923"/>
            <ac:spMk id="3" creationId="{00000000-0000-0000-0000-000000000000}"/>
          </ac:spMkLst>
        </pc:spChg>
      </pc:sldChg>
      <pc:sldChg chg="modSp">
        <pc:chgData name="Eldert Grootenboer" userId="3fe8758b2c2b58d2" providerId="LiveId" clId="{A292117A-4AC0-47FE-A365-78B6B916B2A4}" dt="2020-02-08T09:09:00.957" v="465" actId="5793"/>
        <pc:sldMkLst>
          <pc:docMk/>
          <pc:sldMk cId="2195697878" sldId="1924"/>
        </pc:sldMkLst>
        <pc:spChg chg="mod">
          <ac:chgData name="Eldert Grootenboer" userId="3fe8758b2c2b58d2" providerId="LiveId" clId="{A292117A-4AC0-47FE-A365-78B6B916B2A4}" dt="2020-02-08T09:09:00.957" v="465" actId="5793"/>
          <ac:spMkLst>
            <pc:docMk/>
            <pc:sldMk cId="2195697878" sldId="1924"/>
            <ac:spMk id="3" creationId="{00000000-0000-0000-0000-000000000000}"/>
          </ac:spMkLst>
        </pc:spChg>
      </pc:sldChg>
      <pc:sldChg chg="modAnim">
        <pc:chgData name="Eldert Grootenboer" userId="3fe8758b2c2b58d2" providerId="LiveId" clId="{A292117A-4AC0-47FE-A365-78B6B916B2A4}" dt="2020-01-29T22:01:19.625" v="19"/>
        <pc:sldMkLst>
          <pc:docMk/>
          <pc:sldMk cId="1330436909" sldId="1936"/>
        </pc:sldMkLst>
      </pc:sldChg>
      <pc:sldChg chg="modAnim">
        <pc:chgData name="Eldert Grootenboer" userId="3fe8758b2c2b58d2" providerId="LiveId" clId="{A292117A-4AC0-47FE-A365-78B6B916B2A4}" dt="2020-02-08T09:03:31.106" v="407"/>
        <pc:sldMkLst>
          <pc:docMk/>
          <pc:sldMk cId="3718657067" sldId="1948"/>
        </pc:sldMkLst>
      </pc:sldChg>
      <pc:sldChg chg="modAnim">
        <pc:chgData name="Eldert Grootenboer" userId="3fe8758b2c2b58d2" providerId="LiveId" clId="{A292117A-4AC0-47FE-A365-78B6B916B2A4}" dt="2020-02-08T09:05:46.389" v="424"/>
        <pc:sldMkLst>
          <pc:docMk/>
          <pc:sldMk cId="4058980263" sldId="1964"/>
        </pc:sldMkLst>
      </pc:sldChg>
      <pc:sldChg chg="modAnim">
        <pc:chgData name="Eldert Grootenboer" userId="3fe8758b2c2b58d2" providerId="LiveId" clId="{A292117A-4AC0-47FE-A365-78B6B916B2A4}" dt="2020-02-08T09:07:47.542" v="444"/>
        <pc:sldMkLst>
          <pc:docMk/>
          <pc:sldMk cId="3007631351" sldId="1973"/>
        </pc:sldMkLst>
      </pc:sldChg>
      <pc:sldChg chg="modAnim">
        <pc:chgData name="Eldert Grootenboer" userId="3fe8758b2c2b58d2" providerId="LiveId" clId="{A292117A-4AC0-47FE-A365-78B6B916B2A4}" dt="2020-01-29T22:00:41.307" v="13"/>
        <pc:sldMkLst>
          <pc:docMk/>
          <pc:sldMk cId="1480065806" sldId="1977"/>
        </pc:sldMkLst>
      </pc:sldChg>
      <pc:sldChg chg="addSp delSp modSp">
        <pc:chgData name="Eldert Grootenboer" userId="3fe8758b2c2b58d2" providerId="LiveId" clId="{A292117A-4AC0-47FE-A365-78B6B916B2A4}" dt="2020-02-08T08:56:04.059" v="167" actId="12788"/>
        <pc:sldMkLst>
          <pc:docMk/>
          <pc:sldMk cId="3192170334" sldId="1978"/>
        </pc:sldMkLst>
        <pc:spChg chg="mod">
          <ac:chgData name="Eldert Grootenboer" userId="3fe8758b2c2b58d2" providerId="LiveId" clId="{A292117A-4AC0-47FE-A365-78B6B916B2A4}" dt="2020-02-08T08:56:04.059" v="167" actId="12788"/>
          <ac:spMkLst>
            <pc:docMk/>
            <pc:sldMk cId="3192170334" sldId="1978"/>
            <ac:spMk id="8" creationId="{00000000-0000-0000-0000-000000000000}"/>
          </ac:spMkLst>
        </pc:spChg>
        <pc:spChg chg="mod">
          <ac:chgData name="Eldert Grootenboer" userId="3fe8758b2c2b58d2" providerId="LiveId" clId="{A292117A-4AC0-47FE-A365-78B6B916B2A4}" dt="2020-02-08T08:56:04.059" v="167" actId="12788"/>
          <ac:spMkLst>
            <pc:docMk/>
            <pc:sldMk cId="3192170334" sldId="1978"/>
            <ac:spMk id="9" creationId="{00000000-0000-0000-0000-000000000000}"/>
          </ac:spMkLst>
        </pc:spChg>
        <pc:picChg chg="mod">
          <ac:chgData name="Eldert Grootenboer" userId="3fe8758b2c2b58d2" providerId="LiveId" clId="{A292117A-4AC0-47FE-A365-78B6B916B2A4}" dt="2020-02-08T08:56:04.059" v="167" actId="12788"/>
          <ac:picMkLst>
            <pc:docMk/>
            <pc:sldMk cId="3192170334" sldId="1978"/>
            <ac:picMk id="7" creationId="{0EE6F4EC-0300-4EE1-B7C7-33564550C53D}"/>
          </ac:picMkLst>
        </pc:picChg>
        <pc:picChg chg="add del mod">
          <ac:chgData name="Eldert Grootenboer" userId="3fe8758b2c2b58d2" providerId="LiveId" clId="{A292117A-4AC0-47FE-A365-78B6B916B2A4}" dt="2020-02-08T08:55:44.811" v="92" actId="21"/>
          <ac:picMkLst>
            <pc:docMk/>
            <pc:sldMk cId="3192170334" sldId="1978"/>
            <ac:picMk id="10" creationId="{9559EB33-02F4-45F0-8E37-1701C0572A53}"/>
          </ac:picMkLst>
        </pc:picChg>
        <pc:picChg chg="mod">
          <ac:chgData name="Eldert Grootenboer" userId="3fe8758b2c2b58d2" providerId="LiveId" clId="{A292117A-4AC0-47FE-A365-78B6B916B2A4}" dt="2020-02-08T08:56:04.059" v="167" actId="12788"/>
          <ac:picMkLst>
            <pc:docMk/>
            <pc:sldMk cId="3192170334" sldId="1978"/>
            <ac:picMk id="2050" creationId="{AB6DFF87-C532-4FDF-BD5C-02B3C6790B3A}"/>
          </ac:picMkLst>
        </pc:picChg>
      </pc:sldChg>
      <pc:sldChg chg="addSp delSp modSp delAnim modAnim">
        <pc:chgData name="Eldert Grootenboer" userId="3fe8758b2c2b58d2" providerId="LiveId" clId="{A292117A-4AC0-47FE-A365-78B6B916B2A4}" dt="2020-02-08T09:08:33.150" v="448"/>
        <pc:sldMkLst>
          <pc:docMk/>
          <pc:sldMk cId="61814739" sldId="1980"/>
        </pc:sldMkLst>
        <pc:spChg chg="add del mod">
          <ac:chgData name="Eldert Grootenboer" userId="3fe8758b2c2b58d2" providerId="LiveId" clId="{A292117A-4AC0-47FE-A365-78B6B916B2A4}" dt="2020-02-08T08:57:17.449" v="334" actId="478"/>
          <ac:spMkLst>
            <pc:docMk/>
            <pc:sldMk cId="61814739" sldId="1980"/>
            <ac:spMk id="6" creationId="{B62802BA-D473-412B-8FCB-23734A03B503}"/>
          </ac:spMkLst>
        </pc:spChg>
        <pc:spChg chg="del">
          <ac:chgData name="Eldert Grootenboer" userId="3fe8758b2c2b58d2" providerId="LiveId" clId="{A292117A-4AC0-47FE-A365-78B6B916B2A4}" dt="2020-02-08T08:57:12.197" v="333" actId="478"/>
          <ac:spMkLst>
            <pc:docMk/>
            <pc:sldMk cId="61814739" sldId="1980"/>
            <ac:spMk id="8" creationId="{00000000-0000-0000-0000-000000000000}"/>
          </ac:spMkLst>
        </pc:spChg>
        <pc:spChg chg="mod">
          <ac:chgData name="Eldert Grootenboer" userId="3fe8758b2c2b58d2" providerId="LiveId" clId="{A292117A-4AC0-47FE-A365-78B6B916B2A4}" dt="2020-02-08T08:57:24.701" v="345" actId="1038"/>
          <ac:spMkLst>
            <pc:docMk/>
            <pc:sldMk cId="61814739" sldId="1980"/>
            <ac:spMk id="9" creationId="{00000000-0000-0000-0000-000000000000}"/>
          </ac:spMkLst>
        </pc:spChg>
        <pc:spChg chg="add mod">
          <ac:chgData name="Eldert Grootenboer" userId="3fe8758b2c2b58d2" providerId="LiveId" clId="{A292117A-4AC0-47FE-A365-78B6B916B2A4}" dt="2020-02-08T08:57:24.701" v="345" actId="1038"/>
          <ac:spMkLst>
            <pc:docMk/>
            <pc:sldMk cId="61814739" sldId="1980"/>
            <ac:spMk id="10" creationId="{27E137F7-A919-4452-BCD2-AABCCEF4EB76}"/>
          </ac:spMkLst>
        </pc:spChg>
        <pc:picChg chg="mod">
          <ac:chgData name="Eldert Grootenboer" userId="3fe8758b2c2b58d2" providerId="LiveId" clId="{A292117A-4AC0-47FE-A365-78B6B916B2A4}" dt="2020-02-08T08:57:24.701" v="345" actId="1038"/>
          <ac:picMkLst>
            <pc:docMk/>
            <pc:sldMk cId="61814739" sldId="1980"/>
            <ac:picMk id="4" creationId="{00000000-0000-0000-0000-000000000000}"/>
          </ac:picMkLst>
        </pc:picChg>
        <pc:picChg chg="mod">
          <ac:chgData name="Eldert Grootenboer" userId="3fe8758b2c2b58d2" providerId="LiveId" clId="{A292117A-4AC0-47FE-A365-78B6B916B2A4}" dt="2020-02-08T08:57:24.701" v="345" actId="1038"/>
          <ac:picMkLst>
            <pc:docMk/>
            <pc:sldMk cId="61814739" sldId="1980"/>
            <ac:picMk id="5" creationId="{855E0504-AAFE-40E8-A13C-CAF9015C6569}"/>
          </ac:picMkLst>
        </pc:picChg>
      </pc:sldChg>
      <pc:sldChg chg="modAnim">
        <pc:chgData name="Eldert Grootenboer" userId="3fe8758b2c2b58d2" providerId="LiveId" clId="{A292117A-4AC0-47FE-A365-78B6B916B2A4}" dt="2020-01-29T21:59:44.502" v="7"/>
        <pc:sldMkLst>
          <pc:docMk/>
          <pc:sldMk cId="4037516589" sldId="1983"/>
        </pc:sldMkLst>
      </pc:sldChg>
      <pc:sldChg chg="modSp add del">
        <pc:chgData name="Eldert Grootenboer" userId="3fe8758b2c2b58d2" providerId="LiveId" clId="{A292117A-4AC0-47FE-A365-78B6B916B2A4}" dt="2020-02-08T08:58:54.254" v="357"/>
        <pc:sldMkLst>
          <pc:docMk/>
          <pc:sldMk cId="3838167348" sldId="1990"/>
        </pc:sldMkLst>
        <pc:spChg chg="mod">
          <ac:chgData name="Eldert Grootenboer" userId="3fe8758b2c2b58d2" providerId="LiveId" clId="{A292117A-4AC0-47FE-A365-78B6B916B2A4}" dt="2020-02-08T08:58:53.761" v="356" actId="20577"/>
          <ac:spMkLst>
            <pc:docMk/>
            <pc:sldMk cId="3838167348" sldId="1990"/>
            <ac:spMk id="2" creationId="{38B6522F-E1D0-46CD-9D66-6B38C3FDAF9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08B7EA6-CA5C-4CD6-92B7-397573A04A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a:extLst>
              <a:ext uri="{FF2B5EF4-FFF2-40B4-BE49-F238E27FC236}">
                <a16:creationId xmlns:a16="http://schemas.microsoft.com/office/drawing/2014/main" id="{BAF52E16-E294-49F8-BB08-B31719CA2E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C1DD04F-6F9E-44A8-894D-C36B50AA2591}" type="datetimeFigureOut">
              <a:rPr lang="en-NL" smtClean="0"/>
              <a:t>25/02/2020</a:t>
            </a:fld>
            <a:endParaRPr lang="en-NL"/>
          </a:p>
        </p:txBody>
      </p:sp>
      <p:sp>
        <p:nvSpPr>
          <p:cNvPr id="4" name="Footer Placeholder 3">
            <a:extLst>
              <a:ext uri="{FF2B5EF4-FFF2-40B4-BE49-F238E27FC236}">
                <a16:creationId xmlns:a16="http://schemas.microsoft.com/office/drawing/2014/main" id="{F27BB222-DD8D-436B-9B87-E1BDBC6207A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5" name="Slide Number Placeholder 4">
            <a:extLst>
              <a:ext uri="{FF2B5EF4-FFF2-40B4-BE49-F238E27FC236}">
                <a16:creationId xmlns:a16="http://schemas.microsoft.com/office/drawing/2014/main" id="{B76DEABB-B94C-416C-9700-7DED330DE85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A95700-7A23-4B5F-97D1-9FCB91ED5BB8}" type="slidenum">
              <a:rPr lang="en-NL" smtClean="0"/>
              <a:t>‹#›</a:t>
            </a:fld>
            <a:endParaRPr lang="en-NL"/>
          </a:p>
        </p:txBody>
      </p:sp>
    </p:spTree>
    <p:extLst>
      <p:ext uri="{BB962C8B-B14F-4D97-AF65-F5344CB8AC3E}">
        <p14:creationId xmlns:p14="http://schemas.microsoft.com/office/powerpoint/2010/main" val="208900699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00.png>
</file>

<file path=ppt/media/image12.png>
</file>

<file path=ppt/media/image14.png>
</file>

<file path=ppt/media/image15.jpe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jpeg>
</file>

<file path=ppt/media/image29.jpeg>
</file>

<file path=ppt/media/image30.jpeg>
</file>

<file path=ppt/media/image31.jpeg>
</file>

<file path=ppt/media/image32.jpeg>
</file>

<file path=ppt/media/image33.jpeg>
</file>

<file path=ppt/media/image34.jpeg>
</file>

<file path=ppt/media/image35.png>
</file>

<file path=ppt/media/image36.jpe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jpeg>
</file>

<file path=ppt/media/image5.jpg>
</file>

<file path=ppt/media/image50.jpeg>
</file>

<file path=ppt/media/image51.jp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jpeg>
</file>

<file path=ppt/media/image61.png>
</file>

<file path=ppt/media/image62.png>
</file>

<file path=ppt/media/image63.png>
</file>

<file path=ppt/media/image64.png>
</file>

<file path=ppt/media/image65.png>
</file>

<file path=ppt/media/image66.svg>
</file>

<file path=ppt/media/image67.png>
</file>

<file path=ppt/media/image68.png>
</file>

<file path=ppt/media/image69.svg>
</file>

<file path=ppt/media/image70.jpeg>
</file>

<file path=ppt/media/image71.jpg>
</file>

<file path=ppt/media/image72.png>
</file>

<file path=ppt/media/image73.png>
</file>

<file path=ppt/media/image74.png>
</file>

<file path=ppt/media/image75.jpeg>
</file>

<file path=ppt/media/image76.png>
</file>

<file path=ppt/media/image77.png>
</file>

<file path=ppt/media/image78.png>
</file>

<file path=ppt/media/image79.png>
</file>

<file path=ppt/media/image80.jpg>
</file>

<file path=ppt/media/image81.png>
</file>

<file path=ppt/media/image82.png>
</file>

<file path=ppt/media/image83.png>
</file>

<file path=ppt/media/image84.png>
</file>

<file path=ppt/media/image85.jpeg>
</file>

<file path=ppt/media/image86.jpg>
</file>

<file path=ppt/media/image87.png>
</file>

<file path=ppt/media/image88.png>
</file>

<file path=ppt/media/image89.png>
</file>

<file path=ppt/media/image9.png>
</file>

<file path=ppt/media/image90.png>
</file>

<file path=ppt/media/image91.jpg>
</file>

<file path=ppt/media/image92.png>
</file>

<file path=ppt/media/image93.png>
</file>

<file path=ppt/media/image94.png>
</file>

<file path=ppt/media/image95.png>
</file>

<file path=ppt/media/image96.png>
</file>

<file path=ppt/media/image97.jpe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20CCF6-9A2F-461B-9142-6665A9019FE3}" type="datetimeFigureOut">
              <a:rPr lang="nl-NL" smtClean="0"/>
              <a:t>25-2-2020</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EA9FE8-F46C-417D-981B-0615B5E719D8}" type="slidenum">
              <a:rPr lang="nl-NL" smtClean="0"/>
              <a:t>‹#›</a:t>
            </a:fld>
            <a:endParaRPr lang="nl-NL"/>
          </a:p>
        </p:txBody>
      </p:sp>
    </p:spTree>
    <p:extLst>
      <p:ext uri="{BB962C8B-B14F-4D97-AF65-F5344CB8AC3E}">
        <p14:creationId xmlns:p14="http://schemas.microsoft.com/office/powerpoint/2010/main" val="60388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2/25/2020 9:00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9460096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10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EA9FE8-F46C-417D-981B-0615B5E719D8}"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1914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834E39C7-B244-4AD1-BF37-284BD542741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D8899687-0ADE-4882-855D-C06DC9F63673}"/>
              </a:ext>
            </a:extLst>
          </p:cNvPr>
          <p:cNvSpPr>
            <a:spLocks noGrp="1"/>
          </p:cNvSpPr>
          <p:nvPr>
            <p:ph type="body" idx="1"/>
          </p:nvPr>
        </p:nvSpPr>
        <p:spPr/>
        <p:txBody>
          <a:bodyPr/>
          <a:lstStyle/>
          <a:p>
            <a:r>
              <a:rPr lang="nl-NL" dirty="0" err="1"/>
              <a:t>Hundreds</a:t>
            </a:r>
            <a:r>
              <a:rPr lang="nl-NL" dirty="0"/>
              <a:t> of services</a:t>
            </a:r>
          </a:p>
        </p:txBody>
      </p:sp>
    </p:spTree>
    <p:extLst>
      <p:ext uri="{BB962C8B-B14F-4D97-AF65-F5344CB8AC3E}">
        <p14:creationId xmlns:p14="http://schemas.microsoft.com/office/powerpoint/2010/main" val="17921233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err="1"/>
              <a:t>Hundreds</a:t>
            </a:r>
            <a:r>
              <a:rPr lang="nl-NL" dirty="0"/>
              <a:t> of services</a:t>
            </a:r>
            <a:r>
              <a:rPr lang="en-US" dirty="0"/>
              <a:t>, can’t know them all</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13</a:t>
            </a:fld>
            <a:endParaRPr lang="nl-NL"/>
          </a:p>
        </p:txBody>
      </p:sp>
    </p:spTree>
    <p:extLst>
      <p:ext uri="{BB962C8B-B14F-4D97-AF65-F5344CB8AC3E}">
        <p14:creationId xmlns:p14="http://schemas.microsoft.com/office/powerpoint/2010/main" val="2811238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15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AEA9FE8-F46C-417D-981B-0615B5E719D8}" type="slidenum">
              <a:rPr lang="nl-NL" smtClean="0"/>
              <a:t>14</a:t>
            </a:fld>
            <a:endParaRPr lang="nl-NL"/>
          </a:p>
        </p:txBody>
      </p:sp>
    </p:spTree>
    <p:extLst>
      <p:ext uri="{BB962C8B-B14F-4D97-AF65-F5344CB8AC3E}">
        <p14:creationId xmlns:p14="http://schemas.microsoft.com/office/powerpoint/2010/main" val="10313247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a:t>
            </a:r>
          </a:p>
          <a:p>
            <a:r>
              <a:rPr lang="en-US" b="1" dirty="0"/>
              <a:t>Challenges</a:t>
            </a:r>
          </a:p>
          <a:p>
            <a:r>
              <a:rPr lang="en-US" b="1" dirty="0"/>
              <a:t>Solution</a:t>
            </a:r>
          </a:p>
          <a:p>
            <a:endParaRPr lang="en-US" sz="1200" b="1" dirty="0"/>
          </a:p>
          <a:p>
            <a:r>
              <a:rPr lang="en-US" sz="1200" b="1" dirty="0"/>
              <a:t>Online learning</a:t>
            </a:r>
          </a:p>
          <a:p>
            <a:r>
              <a:rPr lang="en-US" sz="1200" b="1" dirty="0"/>
              <a:t>Azure Kubernetes Service</a:t>
            </a:r>
          </a:p>
          <a:p>
            <a:r>
              <a:rPr lang="en-US" sz="1200" dirty="0"/>
              <a:t>Container based</a:t>
            </a:r>
          </a:p>
          <a:p>
            <a:r>
              <a:rPr lang="en-US" sz="1200" dirty="0"/>
              <a:t>Full language stack available</a:t>
            </a:r>
          </a:p>
          <a:p>
            <a:r>
              <a:rPr lang="en-US" sz="1200" dirty="0"/>
              <a:t>Full control</a:t>
            </a:r>
          </a:p>
          <a:p>
            <a:endParaRPr lang="en-NL" dirty="0"/>
          </a:p>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16</a:t>
            </a:fld>
            <a:endParaRPr lang="nl-NL"/>
          </a:p>
        </p:txBody>
      </p:sp>
    </p:spTree>
    <p:extLst>
      <p:ext uri="{BB962C8B-B14F-4D97-AF65-F5344CB8AC3E}">
        <p14:creationId xmlns:p14="http://schemas.microsoft.com/office/powerpoint/2010/main" val="2725625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a:t>
            </a:r>
          </a:p>
          <a:p>
            <a:r>
              <a:rPr lang="en-US" b="1" dirty="0"/>
              <a:t>Challenges</a:t>
            </a:r>
          </a:p>
          <a:p>
            <a:r>
              <a:rPr lang="en-US" b="1" dirty="0"/>
              <a:t>Solution</a:t>
            </a:r>
          </a:p>
          <a:p>
            <a:endParaRPr lang="en-US" b="1" dirty="0"/>
          </a:p>
          <a:p>
            <a:r>
              <a:rPr lang="en-US" b="1" dirty="0"/>
              <a:t>Transportation</a:t>
            </a:r>
          </a:p>
          <a:p>
            <a:r>
              <a:rPr lang="en-US" b="1" dirty="0"/>
              <a:t>Azure Functions</a:t>
            </a:r>
          </a:p>
          <a:p>
            <a:r>
              <a:rPr lang="en-US" dirty="0"/>
              <a:t>Serverless</a:t>
            </a:r>
          </a:p>
          <a:p>
            <a:r>
              <a:rPr lang="en-US" dirty="0"/>
              <a:t>Event driven</a:t>
            </a:r>
          </a:p>
          <a:p>
            <a:r>
              <a:rPr lang="en-US" dirty="0"/>
              <a:t>Scalable</a:t>
            </a:r>
          </a:p>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17</a:t>
            </a:fld>
            <a:endParaRPr lang="nl-NL"/>
          </a:p>
        </p:txBody>
      </p:sp>
    </p:spTree>
    <p:extLst>
      <p:ext uri="{BB962C8B-B14F-4D97-AF65-F5344CB8AC3E}">
        <p14:creationId xmlns:p14="http://schemas.microsoft.com/office/powerpoint/2010/main" val="21953499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25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a:p>
            <a:r>
              <a:rPr lang="en-US" dirty="0"/>
              <a:t>Demo met Functions en Kubernetes, </a:t>
            </a:r>
            <a:r>
              <a:rPr lang="en-US" dirty="0" err="1"/>
              <a:t>zelfde</a:t>
            </a:r>
            <a:r>
              <a:rPr lang="en-US" dirty="0"/>
              <a:t> code </a:t>
            </a:r>
            <a:r>
              <a:rPr lang="en-US" dirty="0" err="1"/>
              <a:t>uit</a:t>
            </a:r>
            <a:r>
              <a:rPr lang="en-US" dirty="0"/>
              <a:t> </a:t>
            </a:r>
            <a:r>
              <a:rPr lang="en-US" dirty="0" err="1"/>
              <a:t>laten</a:t>
            </a:r>
            <a:r>
              <a:rPr lang="en-US" dirty="0"/>
              <a:t> </a:t>
            </a:r>
            <a:r>
              <a:rPr lang="en-US" dirty="0" err="1"/>
              <a:t>voeren</a:t>
            </a:r>
            <a:r>
              <a:rPr lang="en-US" dirty="0"/>
              <a:t>?</a:t>
            </a:r>
          </a:p>
        </p:txBody>
      </p:sp>
      <p:sp>
        <p:nvSpPr>
          <p:cNvPr id="4" name="Slide Number Placeholder 3"/>
          <p:cNvSpPr>
            <a:spLocks noGrp="1"/>
          </p:cNvSpPr>
          <p:nvPr>
            <p:ph type="sldNum" sz="quarter" idx="5"/>
          </p:nvPr>
        </p:nvSpPr>
        <p:spPr/>
        <p:txBody>
          <a:bodyPr/>
          <a:lstStyle/>
          <a:p>
            <a:fld id="{8AEA9FE8-F46C-417D-981B-0615B5E719D8}" type="slidenum">
              <a:rPr lang="nl-NL" smtClean="0"/>
              <a:t>18</a:t>
            </a:fld>
            <a:endParaRPr lang="nl-NL"/>
          </a:p>
        </p:txBody>
      </p:sp>
    </p:spTree>
    <p:extLst>
      <p:ext uri="{BB962C8B-B14F-4D97-AF65-F5344CB8AC3E}">
        <p14:creationId xmlns:p14="http://schemas.microsoft.com/office/powerpoint/2010/main" val="32868213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a:t>
            </a:r>
          </a:p>
          <a:p>
            <a:r>
              <a:rPr lang="en-US" b="1" dirty="0"/>
              <a:t>Challenges</a:t>
            </a:r>
          </a:p>
          <a:p>
            <a:r>
              <a:rPr lang="en-US" b="1" dirty="0"/>
              <a:t>Solution</a:t>
            </a:r>
          </a:p>
          <a:p>
            <a:endParaRPr lang="en-US" sz="1200" b="1" dirty="0"/>
          </a:p>
          <a:p>
            <a:r>
              <a:rPr lang="en-US" sz="1200" b="1" dirty="0"/>
              <a:t>Construction</a:t>
            </a:r>
          </a:p>
          <a:p>
            <a:r>
              <a:rPr lang="en-US" sz="1200" b="1" dirty="0"/>
              <a:t>Logic Apps</a:t>
            </a:r>
          </a:p>
          <a:p>
            <a:r>
              <a:rPr lang="en-US" sz="1200" dirty="0"/>
              <a:t>Over 250 connectors</a:t>
            </a:r>
          </a:p>
          <a:p>
            <a:r>
              <a:rPr lang="en-US" sz="1200" dirty="0"/>
              <a:t>Visual designer</a:t>
            </a:r>
          </a:p>
          <a:p>
            <a:r>
              <a:rPr lang="en-US" sz="1200" dirty="0"/>
              <a:t>Rich monitoring and management</a:t>
            </a:r>
          </a:p>
          <a:p>
            <a:endParaRPr lang="nl-NL" dirty="0"/>
          </a:p>
        </p:txBody>
      </p:sp>
      <p:sp>
        <p:nvSpPr>
          <p:cNvPr id="4" name="Slide Number Placeholder 3"/>
          <p:cNvSpPr>
            <a:spLocks noGrp="1"/>
          </p:cNvSpPr>
          <p:nvPr>
            <p:ph type="sldNum" sz="quarter" idx="10"/>
          </p:nvPr>
        </p:nvSpPr>
        <p:spPr/>
        <p:txBody>
          <a:bodyPr/>
          <a:lstStyle/>
          <a:p>
            <a:fld id="{8AEA9FE8-F46C-417D-981B-0615B5E719D8}" type="slidenum">
              <a:rPr lang="nl-NL" smtClean="0"/>
              <a:t>19</a:t>
            </a:fld>
            <a:endParaRPr lang="nl-NL"/>
          </a:p>
        </p:txBody>
      </p:sp>
    </p:spTree>
    <p:extLst>
      <p:ext uri="{BB962C8B-B14F-4D97-AF65-F5344CB8AC3E}">
        <p14:creationId xmlns:p14="http://schemas.microsoft.com/office/powerpoint/2010/main" val="939449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a:t>
            </a:r>
          </a:p>
          <a:p>
            <a:r>
              <a:rPr lang="en-US" b="1" dirty="0"/>
              <a:t>Challenges</a:t>
            </a:r>
          </a:p>
          <a:p>
            <a:r>
              <a:rPr lang="en-US" b="1" dirty="0"/>
              <a:t>Solution</a:t>
            </a:r>
          </a:p>
          <a:p>
            <a:endParaRPr lang="en-US" sz="1200" b="1" dirty="0"/>
          </a:p>
          <a:p>
            <a:r>
              <a:rPr lang="en-US" sz="1200" b="1" dirty="0"/>
              <a:t>Government</a:t>
            </a:r>
          </a:p>
          <a:p>
            <a:r>
              <a:rPr lang="en-US" sz="1200" b="1" dirty="0"/>
              <a:t>Azure Automation</a:t>
            </a:r>
          </a:p>
          <a:p>
            <a:r>
              <a:rPr lang="en-US" sz="1200" dirty="0"/>
              <a:t>Operations focus</a:t>
            </a:r>
          </a:p>
          <a:p>
            <a:r>
              <a:rPr lang="en-US" sz="1200" dirty="0"/>
              <a:t>Primarily PowerShell</a:t>
            </a:r>
          </a:p>
          <a:p>
            <a:r>
              <a:rPr lang="en-US" sz="1200" dirty="0"/>
              <a:t>Windows and Linux</a:t>
            </a:r>
          </a:p>
          <a:p>
            <a:endParaRPr lang="nl-NL" dirty="0"/>
          </a:p>
        </p:txBody>
      </p:sp>
      <p:sp>
        <p:nvSpPr>
          <p:cNvPr id="4" name="Slide Number Placeholder 3"/>
          <p:cNvSpPr>
            <a:spLocks noGrp="1"/>
          </p:cNvSpPr>
          <p:nvPr>
            <p:ph type="sldNum" sz="quarter" idx="10"/>
          </p:nvPr>
        </p:nvSpPr>
        <p:spPr/>
        <p:txBody>
          <a:bodyPr/>
          <a:lstStyle/>
          <a:p>
            <a:fld id="{8AEA9FE8-F46C-417D-981B-0615B5E719D8}" type="slidenum">
              <a:rPr lang="nl-NL" smtClean="0"/>
              <a:t>20</a:t>
            </a:fld>
            <a:endParaRPr lang="nl-NL"/>
          </a:p>
        </p:txBody>
      </p:sp>
    </p:spTree>
    <p:extLst>
      <p:ext uri="{BB962C8B-B14F-4D97-AF65-F5344CB8AC3E}">
        <p14:creationId xmlns:p14="http://schemas.microsoft.com/office/powerpoint/2010/main" val="12653498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30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r>
              <a:rPr lang="nl-NL" dirty="0"/>
              <a:t>Skip 53</a:t>
            </a:r>
          </a:p>
          <a:p>
            <a:r>
              <a:rPr lang="nl-NL" dirty="0" err="1"/>
              <a:t>So</a:t>
            </a:r>
            <a:r>
              <a:rPr lang="nl-NL" dirty="0"/>
              <a:t>, </a:t>
            </a:r>
            <a:r>
              <a:rPr lang="nl-NL" dirty="0" err="1"/>
              <a:t>with</a:t>
            </a:r>
            <a:r>
              <a:rPr lang="nl-NL" dirty="0"/>
              <a:t> </a:t>
            </a:r>
            <a:r>
              <a:rPr lang="nl-NL" dirty="0" err="1"/>
              <a:t>that</a:t>
            </a:r>
            <a:r>
              <a:rPr lang="nl-NL" dirty="0"/>
              <a:t>, </a:t>
            </a:r>
            <a:r>
              <a:rPr lang="nl-NL" dirty="0" err="1"/>
              <a:t>let’s</a:t>
            </a:r>
            <a:r>
              <a:rPr lang="nl-NL" dirty="0"/>
              <a:t> have a </a:t>
            </a:r>
            <a:r>
              <a:rPr lang="nl-NL" dirty="0" err="1"/>
              <a:t>quick</a:t>
            </a:r>
            <a:r>
              <a:rPr lang="nl-NL" dirty="0"/>
              <a:t> talk </a:t>
            </a:r>
            <a:r>
              <a:rPr lang="nl-NL" dirty="0" err="1"/>
              <a:t>about</a:t>
            </a:r>
            <a:r>
              <a:rPr lang="nl-NL" dirty="0"/>
              <a:t> </a:t>
            </a:r>
            <a:r>
              <a:rPr lang="nl-NL" dirty="0" err="1"/>
              <a:t>devops</a:t>
            </a:r>
            <a:r>
              <a:rPr lang="nl-NL" dirty="0"/>
              <a:t>.</a:t>
            </a:r>
          </a:p>
          <a:p>
            <a:r>
              <a:rPr lang="nl-NL" dirty="0" err="1"/>
              <a:t>Not</a:t>
            </a:r>
            <a:r>
              <a:rPr lang="nl-NL" dirty="0"/>
              <a:t> </a:t>
            </a:r>
            <a:r>
              <a:rPr lang="nl-NL" dirty="0" err="1"/>
              <a:t>just</a:t>
            </a:r>
            <a:r>
              <a:rPr lang="nl-NL" dirty="0"/>
              <a:t> </a:t>
            </a:r>
            <a:r>
              <a:rPr lang="nl-NL" dirty="0" err="1"/>
              <a:t>technical</a:t>
            </a:r>
            <a:r>
              <a:rPr lang="nl-NL" dirty="0"/>
              <a:t>, </a:t>
            </a:r>
            <a:r>
              <a:rPr lang="nl-NL" dirty="0" err="1"/>
              <a:t>also</a:t>
            </a:r>
            <a:r>
              <a:rPr lang="nl-NL" dirty="0"/>
              <a:t> business</a:t>
            </a:r>
          </a:p>
        </p:txBody>
      </p:sp>
      <p:sp>
        <p:nvSpPr>
          <p:cNvPr id="4" name="Slide Number Placeholder 3"/>
          <p:cNvSpPr>
            <a:spLocks noGrp="1"/>
          </p:cNvSpPr>
          <p:nvPr>
            <p:ph type="sldNum" sz="quarter" idx="5"/>
          </p:nvPr>
        </p:nvSpPr>
        <p:spPr/>
        <p:txBody>
          <a:bodyPr/>
          <a:lstStyle/>
          <a:p>
            <a:fld id="{8AEA9FE8-F46C-417D-981B-0615B5E719D8}" type="slidenum">
              <a:rPr lang="nl-NL" smtClean="0"/>
              <a:t>21</a:t>
            </a:fld>
            <a:endParaRPr lang="nl-NL"/>
          </a:p>
        </p:txBody>
      </p:sp>
    </p:spTree>
    <p:extLst>
      <p:ext uri="{BB962C8B-B14F-4D97-AF65-F5344CB8AC3E}">
        <p14:creationId xmlns:p14="http://schemas.microsoft.com/office/powerpoint/2010/main" val="3361412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Rustig</a:t>
            </a:r>
            <a:r>
              <a:rPr lang="en-US" dirty="0"/>
              <a:t> / </a:t>
            </a:r>
            <a:r>
              <a:rPr lang="en-US" dirty="0" err="1"/>
              <a:t>duidelijk</a:t>
            </a:r>
            <a:endParaRPr lang="en-US" dirty="0"/>
          </a:p>
          <a:p>
            <a:r>
              <a:rPr lang="en-US" dirty="0"/>
              <a:t>Boundaries and questions for coming to a good solution, learned from working with clients in the field</a:t>
            </a:r>
          </a:p>
        </p:txBody>
      </p:sp>
      <p:sp>
        <p:nvSpPr>
          <p:cNvPr id="4" name="Header Placeholder 3"/>
          <p:cNvSpPr>
            <a:spLocks noGrp="1"/>
          </p:cNvSpPr>
          <p:nvPr>
            <p:ph type="hdr" sz="quarter" idx="10"/>
          </p:nvPr>
        </p:nvSpPr>
        <p:spPr/>
        <p:txBody>
          <a:bodyPr/>
          <a:lstStyle/>
          <a:p>
            <a:pPr defTabSz="932742">
              <a:defRPr/>
            </a:pPr>
            <a:r>
              <a:rPr lang="en-US" dirty="0">
                <a:solidFill>
                  <a:prstClr val="black"/>
                </a:solidFill>
                <a:latin typeface="Segoe UI" pitchFamily="34" charset="0"/>
              </a:rPr>
              <a:t>Microsoft 2016</a:t>
            </a:r>
          </a:p>
        </p:txBody>
      </p:sp>
      <p:sp>
        <p:nvSpPr>
          <p:cNvPr id="5" name="Footer Placeholder 4"/>
          <p:cNvSpPr>
            <a:spLocks noGrp="1"/>
          </p:cNvSpPr>
          <p:nvPr>
            <p:ph type="ftr" sz="quarter" idx="11"/>
          </p:nvPr>
        </p:nvSpPr>
        <p:spPr/>
        <p:txBody>
          <a:bodyPr/>
          <a:lstStyle/>
          <a:p>
            <a:pPr marL="571500" defTabSz="914099"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2742">
              <a:defRPr/>
            </a:pPr>
            <a:fld id="{38EEC551-8CDA-4EB6-89BB-2A86C9F091C8}" type="datetime8">
              <a:rPr lang="en-US" smtClean="0">
                <a:solidFill>
                  <a:prstClr val="black"/>
                </a:solidFill>
                <a:latin typeface="Segoe UI" pitchFamily="34" charset="0"/>
              </a:rPr>
              <a:pPr defTabSz="932742">
                <a:defRPr/>
              </a:pPr>
              <a:t>2/25/2020 9:00 AM</a:t>
            </a:fld>
            <a:endParaRPr lang="en-US" dirty="0">
              <a:solidFill>
                <a:prstClr val="black"/>
              </a:solidFill>
              <a:latin typeface="Segoe UI" pitchFamily="34" charset="0"/>
            </a:endParaRPr>
          </a:p>
        </p:txBody>
      </p:sp>
      <p:sp>
        <p:nvSpPr>
          <p:cNvPr id="7" name="Slide Number Placeholder 6"/>
          <p:cNvSpPr>
            <a:spLocks noGrp="1"/>
          </p:cNvSpPr>
          <p:nvPr>
            <p:ph type="sldNum" sz="quarter" idx="13"/>
          </p:nvPr>
        </p:nvSpPr>
        <p:spPr/>
        <p:txBody>
          <a:bodyPr/>
          <a:lstStyle/>
          <a:p>
            <a:pPr defTabSz="932742">
              <a:defRPr/>
            </a:pPr>
            <a:fld id="{B4008EB6-D09E-4580-8CD6-DDB14511944F}" type="slidenum">
              <a:rPr lang="en-US" smtClean="0">
                <a:solidFill>
                  <a:prstClr val="black"/>
                </a:solidFill>
                <a:latin typeface="Segoe UI" pitchFamily="34" charset="0"/>
              </a:rPr>
              <a:pPr defTabSz="932742">
                <a:defRPr/>
              </a:pPr>
              <a:t>2</a:t>
            </a:fld>
            <a:endParaRPr lang="en-US" dirty="0">
              <a:solidFill>
                <a:prstClr val="black"/>
              </a:solidFill>
              <a:latin typeface="Segoe UI" pitchFamily="34" charset="0"/>
            </a:endParaRPr>
          </a:p>
        </p:txBody>
      </p:sp>
    </p:spTree>
    <p:extLst>
      <p:ext uri="{BB962C8B-B14F-4D97-AF65-F5344CB8AC3E}">
        <p14:creationId xmlns:p14="http://schemas.microsoft.com/office/powerpoint/2010/main" val="36444880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a:t>
            </a:r>
          </a:p>
          <a:p>
            <a:r>
              <a:rPr lang="en-US" b="1" dirty="0"/>
              <a:t>Challenges</a:t>
            </a:r>
          </a:p>
          <a:p>
            <a:r>
              <a:rPr lang="en-US" b="1" dirty="0"/>
              <a:t>Solution</a:t>
            </a:r>
          </a:p>
          <a:p>
            <a:endParaRPr lang="nl-NL" sz="1200" b="1" dirty="0"/>
          </a:p>
          <a:p>
            <a:r>
              <a:rPr lang="nl-NL" sz="1200" b="1" dirty="0"/>
              <a:t>Insurance</a:t>
            </a:r>
          </a:p>
          <a:p>
            <a:r>
              <a:rPr lang="nl-NL" sz="1200" b="0" dirty="0"/>
              <a:t>WebApps</a:t>
            </a:r>
          </a:p>
          <a:p>
            <a:r>
              <a:rPr lang="nl-NL" sz="1200" b="1" dirty="0"/>
              <a:t>Azure Application Gateway</a:t>
            </a:r>
            <a:endParaRPr lang="en-US" sz="1200" b="1" dirty="0"/>
          </a:p>
          <a:p>
            <a:r>
              <a:rPr lang="en-US" sz="1200" dirty="0"/>
              <a:t>Load balancer</a:t>
            </a:r>
          </a:p>
          <a:p>
            <a:r>
              <a:rPr lang="en-US" sz="1200" dirty="0"/>
              <a:t>Route on URL</a:t>
            </a:r>
          </a:p>
          <a:p>
            <a:r>
              <a:rPr lang="en-US" sz="1200" dirty="0"/>
              <a:t>Web application firewall</a:t>
            </a:r>
          </a:p>
          <a:p>
            <a:endParaRPr lang="en-US" dirty="0"/>
          </a:p>
        </p:txBody>
      </p:sp>
      <p:sp>
        <p:nvSpPr>
          <p:cNvPr id="4" name="Slide Number Placeholder 3"/>
          <p:cNvSpPr>
            <a:spLocks noGrp="1"/>
          </p:cNvSpPr>
          <p:nvPr>
            <p:ph type="sldNum" sz="quarter" idx="10"/>
          </p:nvPr>
        </p:nvSpPr>
        <p:spPr/>
        <p:txBody>
          <a:bodyPr/>
          <a:lstStyle/>
          <a:p>
            <a:fld id="{8AEA9FE8-F46C-417D-981B-0615B5E719D8}" type="slidenum">
              <a:rPr lang="nl-NL" smtClean="0"/>
              <a:t>22</a:t>
            </a:fld>
            <a:endParaRPr lang="nl-NL"/>
          </a:p>
        </p:txBody>
      </p:sp>
    </p:spTree>
    <p:extLst>
      <p:ext uri="{BB962C8B-B14F-4D97-AF65-F5344CB8AC3E}">
        <p14:creationId xmlns:p14="http://schemas.microsoft.com/office/powerpoint/2010/main" val="5792998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a:t>
            </a:r>
          </a:p>
          <a:p>
            <a:r>
              <a:rPr lang="en-US" b="1" dirty="0"/>
              <a:t>Challenges</a:t>
            </a:r>
          </a:p>
          <a:p>
            <a:r>
              <a:rPr lang="en-US" b="1" dirty="0"/>
              <a:t>Solution</a:t>
            </a:r>
          </a:p>
          <a:p>
            <a:endParaRPr lang="en-US" sz="1200" b="1" dirty="0"/>
          </a:p>
          <a:p>
            <a:r>
              <a:rPr lang="en-US" sz="1200" b="1" dirty="0"/>
              <a:t>Omnichannel phone retailer</a:t>
            </a:r>
          </a:p>
          <a:p>
            <a:r>
              <a:rPr lang="en-US" sz="1200" b="1" dirty="0"/>
              <a:t>API Management</a:t>
            </a:r>
          </a:p>
          <a:p>
            <a:r>
              <a:rPr lang="en-US" sz="1200" dirty="0"/>
              <a:t>Policies</a:t>
            </a:r>
          </a:p>
          <a:p>
            <a:r>
              <a:rPr lang="en-US" sz="1200" dirty="0"/>
              <a:t>Security</a:t>
            </a:r>
          </a:p>
          <a:p>
            <a:r>
              <a:rPr lang="en-US" sz="1200" dirty="0"/>
              <a:t>Developer portal</a:t>
            </a:r>
          </a:p>
          <a:p>
            <a:endParaRPr lang="en-US" dirty="0"/>
          </a:p>
        </p:txBody>
      </p:sp>
      <p:sp>
        <p:nvSpPr>
          <p:cNvPr id="4" name="Slide Number Placeholder 3"/>
          <p:cNvSpPr>
            <a:spLocks noGrp="1"/>
          </p:cNvSpPr>
          <p:nvPr>
            <p:ph type="sldNum" sz="quarter" idx="10"/>
          </p:nvPr>
        </p:nvSpPr>
        <p:spPr/>
        <p:txBody>
          <a:bodyPr/>
          <a:lstStyle/>
          <a:p>
            <a:fld id="{8AEA9FE8-F46C-417D-981B-0615B5E719D8}" type="slidenum">
              <a:rPr lang="nl-NL" smtClean="0"/>
              <a:t>23</a:t>
            </a:fld>
            <a:endParaRPr lang="nl-NL"/>
          </a:p>
        </p:txBody>
      </p:sp>
    </p:spTree>
    <p:extLst>
      <p:ext uri="{BB962C8B-B14F-4D97-AF65-F5344CB8AC3E}">
        <p14:creationId xmlns:p14="http://schemas.microsoft.com/office/powerpoint/2010/main" val="19135505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40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p:txBody>
      </p:sp>
      <p:sp>
        <p:nvSpPr>
          <p:cNvPr id="4" name="Slide Number Placeholder 3"/>
          <p:cNvSpPr>
            <a:spLocks noGrp="1"/>
          </p:cNvSpPr>
          <p:nvPr>
            <p:ph type="sldNum" sz="quarter" idx="5"/>
          </p:nvPr>
        </p:nvSpPr>
        <p:spPr/>
        <p:txBody>
          <a:bodyPr/>
          <a:lstStyle/>
          <a:p>
            <a:fld id="{8AEA9FE8-F46C-417D-981B-0615B5E719D8}" type="slidenum">
              <a:rPr lang="nl-NL" smtClean="0"/>
              <a:t>24</a:t>
            </a:fld>
            <a:endParaRPr lang="nl-NL"/>
          </a:p>
        </p:txBody>
      </p:sp>
    </p:spTree>
    <p:extLst>
      <p:ext uri="{BB962C8B-B14F-4D97-AF65-F5344CB8AC3E}">
        <p14:creationId xmlns:p14="http://schemas.microsoft.com/office/powerpoint/2010/main" val="41513340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Ignite 2016</a:t>
            </a:r>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2/25/2020 9:00 AM</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80225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2/25/2020 9:00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Rustig</a:t>
            </a:r>
            <a:r>
              <a:rPr lang="en-US" dirty="0"/>
              <a:t> / </a:t>
            </a:r>
            <a:r>
              <a:rPr lang="en-US" dirty="0" err="1"/>
              <a:t>duidelijk</a:t>
            </a:r>
            <a:endParaRPr lang="en-US" dirty="0"/>
          </a:p>
          <a:p>
            <a:endParaRPr lang="en-US" dirty="0"/>
          </a:p>
        </p:txBody>
      </p:sp>
      <p:sp>
        <p:nvSpPr>
          <p:cNvPr id="4" name="Slide Number Placeholder 3"/>
          <p:cNvSpPr>
            <a:spLocks noGrp="1"/>
          </p:cNvSpPr>
          <p:nvPr>
            <p:ph type="sldNum" sz="quarter" idx="5"/>
          </p:nvPr>
        </p:nvSpPr>
        <p:spPr/>
        <p:txBody>
          <a:bodyPr/>
          <a:lstStyle/>
          <a:p>
            <a:fld id="{8AEA9FE8-F46C-417D-981B-0615B5E719D8}" type="slidenum">
              <a:rPr lang="nl-NL" smtClean="0"/>
              <a:t>3</a:t>
            </a:fld>
            <a:endParaRPr lang="nl-NL"/>
          </a:p>
        </p:txBody>
      </p:sp>
    </p:spTree>
    <p:extLst>
      <p:ext uri="{BB962C8B-B14F-4D97-AF65-F5344CB8AC3E}">
        <p14:creationId xmlns:p14="http://schemas.microsoft.com/office/powerpoint/2010/main" val="2691454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Defines rules for our solutions</a:t>
            </a:r>
          </a:p>
          <a:p>
            <a:r>
              <a:rPr lang="en-US" dirty="0"/>
              <a:t>Manageability, security and maintainability</a:t>
            </a:r>
          </a:p>
          <a:p>
            <a:r>
              <a:rPr lang="en-US" dirty="0"/>
              <a:t>Key to re-use</a:t>
            </a:r>
            <a:endParaRPr lang="en-NL" dirty="0"/>
          </a:p>
          <a:p>
            <a:endParaRPr lang="en-NL" dirty="0"/>
          </a:p>
        </p:txBody>
      </p:sp>
      <p:sp>
        <p:nvSpPr>
          <p:cNvPr id="4" name="Slide Number Placeholder 3"/>
          <p:cNvSpPr>
            <a:spLocks noGrp="1"/>
          </p:cNvSpPr>
          <p:nvPr>
            <p:ph type="sldNum" sz="quarter" idx="5"/>
          </p:nvPr>
        </p:nvSpPr>
        <p:spPr/>
        <p:txBody>
          <a:bodyPr/>
          <a:lstStyle/>
          <a:p>
            <a:fld id="{8AEA9FE8-F46C-417D-981B-0615B5E719D8}" type="slidenum">
              <a:rPr lang="nl-NL" smtClean="0"/>
              <a:t>4</a:t>
            </a:fld>
            <a:endParaRPr lang="nl-NL"/>
          </a:p>
        </p:txBody>
      </p:sp>
    </p:spTree>
    <p:extLst>
      <p:ext uri="{BB962C8B-B14F-4D97-AF65-F5344CB8AC3E}">
        <p14:creationId xmlns:p14="http://schemas.microsoft.com/office/powerpoint/2010/main" val="6442201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 and organizational</a:t>
            </a:r>
          </a:p>
          <a:p>
            <a:r>
              <a:rPr lang="en-US" dirty="0"/>
              <a:t>Azure DevOps</a:t>
            </a:r>
          </a:p>
          <a:p>
            <a:r>
              <a:rPr lang="en-US" dirty="0" err="1"/>
              <a:t>GitFlow</a:t>
            </a:r>
            <a:endParaRPr lang="en-US" dirty="0"/>
          </a:p>
          <a:p>
            <a:r>
              <a:rPr lang="en-US" dirty="0"/>
              <a:t>Automated testing</a:t>
            </a:r>
          </a:p>
          <a:p>
            <a:r>
              <a:rPr lang="en-US" dirty="0"/>
              <a:t>ALM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Infrastructure as code</a:t>
            </a:r>
          </a:p>
          <a:p>
            <a:r>
              <a:rPr lang="en-US" dirty="0"/>
              <a:t>Follow updates</a:t>
            </a:r>
          </a:p>
          <a:p>
            <a:r>
              <a:rPr lang="en-US" dirty="0"/>
              <a:t>Minimal rights principle</a:t>
            </a:r>
          </a:p>
          <a:p>
            <a:r>
              <a:rPr lang="en-US" dirty="0"/>
              <a:t>Proactive monitoring</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6</a:t>
            </a:fld>
            <a:endParaRPr lang="nl-NL"/>
          </a:p>
        </p:txBody>
      </p:sp>
    </p:spTree>
    <p:extLst>
      <p:ext uri="{BB962C8B-B14F-4D97-AF65-F5344CB8AC3E}">
        <p14:creationId xmlns:p14="http://schemas.microsoft.com/office/powerpoint/2010/main" val="3208112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KeyVault</a:t>
            </a:r>
          </a:p>
          <a:p>
            <a:r>
              <a:rPr lang="nl-NL" dirty="0"/>
              <a:t>Policies</a:t>
            </a:r>
          </a:p>
          <a:p>
            <a:r>
              <a:rPr lang="nl-NL" dirty="0"/>
              <a:t>RBAC</a:t>
            </a:r>
          </a:p>
          <a:p>
            <a:r>
              <a:rPr lang="nl-NL" dirty="0"/>
              <a:t>Management Groups</a:t>
            </a:r>
          </a:p>
        </p:txBody>
      </p:sp>
      <p:sp>
        <p:nvSpPr>
          <p:cNvPr id="4" name="Slide Number Placeholder 3"/>
          <p:cNvSpPr>
            <a:spLocks noGrp="1"/>
          </p:cNvSpPr>
          <p:nvPr>
            <p:ph type="sldNum" sz="quarter" idx="5"/>
          </p:nvPr>
        </p:nvSpPr>
        <p:spPr/>
        <p:txBody>
          <a:bodyPr/>
          <a:lstStyle/>
          <a:p>
            <a:fld id="{8AEA9FE8-F46C-417D-981B-0615B5E719D8}" type="slidenum">
              <a:rPr lang="nl-NL" smtClean="0"/>
              <a:t>7</a:t>
            </a:fld>
            <a:endParaRPr lang="nl-NL"/>
          </a:p>
        </p:txBody>
      </p:sp>
    </p:spTree>
    <p:extLst>
      <p:ext uri="{BB962C8B-B14F-4D97-AF65-F5344CB8AC3E}">
        <p14:creationId xmlns:p14="http://schemas.microsoft.com/office/powerpoint/2010/main" val="1712607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8</a:t>
            </a:fld>
            <a:endParaRPr lang="nl-NL"/>
          </a:p>
        </p:txBody>
      </p:sp>
    </p:spTree>
    <p:extLst>
      <p:ext uri="{BB962C8B-B14F-4D97-AF65-F5344CB8AC3E}">
        <p14:creationId xmlns:p14="http://schemas.microsoft.com/office/powerpoint/2010/main" val="3143654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9</a:t>
            </a:fld>
            <a:endParaRPr lang="nl-NL"/>
          </a:p>
        </p:txBody>
      </p:sp>
    </p:spTree>
    <p:extLst>
      <p:ext uri="{BB962C8B-B14F-4D97-AF65-F5344CB8AC3E}">
        <p14:creationId xmlns:p14="http://schemas.microsoft.com/office/powerpoint/2010/main" val="30922554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Scalable</a:t>
            </a:r>
          </a:p>
          <a:p>
            <a:r>
              <a:rPr lang="en-US" dirty="0"/>
              <a:t>Automatic scaling</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10</a:t>
            </a:fld>
            <a:endParaRPr lang="nl-NL"/>
          </a:p>
        </p:txBody>
      </p:sp>
    </p:spTree>
    <p:extLst>
      <p:ext uri="{BB962C8B-B14F-4D97-AF65-F5344CB8AC3E}">
        <p14:creationId xmlns:p14="http://schemas.microsoft.com/office/powerpoint/2010/main" val="14192338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emf"/><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7.emf"/><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emf"/><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7.emf"/><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emf"/><Relationship Id="rId1" Type="http://schemas.openxmlformats.org/officeDocument/2006/relationships/slideMaster" Target="../slideMasters/slideMaster4.xml"/><Relationship Id="rId4" Type="http://schemas.openxmlformats.org/officeDocument/2006/relationships/image" Target="../media/image3.emf"/></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emf"/><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3.emf"/><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sp>
        <p:nvSpPr>
          <p:cNvPr id="2" name="Rectangle 1"/>
          <p:cNvSpPr/>
          <p:nvPr/>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p:nvPicPr>
        <p:blipFill>
          <a:blip r:embed="rId2"/>
          <a:stretch>
            <a:fillRect/>
          </a:stretch>
        </p:blipFill>
        <p:spPr>
          <a:xfrm>
            <a:off x="453192" y="6087890"/>
            <a:ext cx="1427788" cy="304828"/>
          </a:xfrm>
          <a:prstGeom prst="rect">
            <a:avLst/>
          </a:prstGeom>
        </p:spPr>
      </p:pic>
      <p:pic>
        <p:nvPicPr>
          <p:cNvPr id="6" name="Picture 5"/>
          <p:cNvPicPr>
            <a:picLocks noChangeAspect="1"/>
          </p:cNvPicPr>
          <p:nvPr/>
        </p:nvPicPr>
        <p:blipFill rotWithShape="1">
          <a:blip r:embed="rId3"/>
          <a:srcRect r="40044"/>
          <a:stretch/>
        </p:blipFill>
        <p:spPr>
          <a:xfrm>
            <a:off x="-241654" y="1927277"/>
            <a:ext cx="4643101" cy="2106897"/>
          </a:xfrm>
          <a:prstGeom prst="rect">
            <a:avLst/>
          </a:prstGeom>
        </p:spPr>
      </p:pic>
    </p:spTree>
    <p:extLst>
      <p:ext uri="{BB962C8B-B14F-4D97-AF65-F5344CB8AC3E}">
        <p14:creationId xmlns:p14="http://schemas.microsoft.com/office/powerpoint/2010/main" val="246821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7822" cy="1158793"/>
          </a:xfrm>
          <a:noFill/>
        </p:spPr>
        <p:txBody>
          <a:bodyPr wrap="square" tIns="91440" bIns="91440" anchor="t" anchorCtr="0">
            <a:spAutoFit/>
          </a:bodyPr>
          <a:lstStyle>
            <a:lvl1pPr>
              <a:defRPr sz="7056" spc="-98"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86714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Tree>
    <p:extLst>
      <p:ext uri="{BB962C8B-B14F-4D97-AF65-F5344CB8AC3E}">
        <p14:creationId xmlns:p14="http://schemas.microsoft.com/office/powerpoint/2010/main" val="196842805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10694226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79608111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15564805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0462353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532749861"/>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323857210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744486"/>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1915053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589571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692136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43313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49EFE72D-84A8-4C08-AF2F-E5E1B5A3FBD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3145970" y="0"/>
            <a:ext cx="9046030" cy="68580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632805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5" name="Picture 4" descr="Microsoft Ignite The Tour graphic">
            <a:extLst>
              <a:ext uri="{FF2B5EF4-FFF2-40B4-BE49-F238E27FC236}">
                <a16:creationId xmlns:a16="http://schemas.microsoft.com/office/drawing/2014/main" id="{7CB8EBFF-20C5-402C-987B-C51DBE9A9DFA}"/>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965371" y="0"/>
            <a:ext cx="6226629" cy="6858001"/>
          </a:xfrm>
          <a:prstGeom prst="rect">
            <a:avLst/>
          </a:prstGeom>
        </p:spPr>
      </p:pic>
    </p:spTree>
    <p:extLst>
      <p:ext uri="{BB962C8B-B14F-4D97-AF65-F5344CB8AC3E}">
        <p14:creationId xmlns:p14="http://schemas.microsoft.com/office/powerpoint/2010/main" val="462290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82961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61671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5175311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86663833"/>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6166061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5" name="Picture 4" descr="Microsoft Ignite The Tour graphic">
            <a:extLst>
              <a:ext uri="{FF2B5EF4-FFF2-40B4-BE49-F238E27FC236}">
                <a16:creationId xmlns:a16="http://schemas.microsoft.com/office/drawing/2014/main" id="{2B62E3DF-BBC1-41ED-8E27-41B397B86ED2}"/>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2906486" y="0"/>
            <a:ext cx="9285514" cy="6858000"/>
          </a:xfrm>
          <a:prstGeom prst="rect">
            <a:avLst/>
          </a:prstGeom>
        </p:spPr>
      </p:pic>
      <p:grpSp>
        <p:nvGrpSpPr>
          <p:cNvPr id="12" name="Group 4" descr="Microsoft Ignite The Tour logo">
            <a:extLst>
              <a:ext uri="{FF2B5EF4-FFF2-40B4-BE49-F238E27FC236}">
                <a16:creationId xmlns:a16="http://schemas.microsoft.com/office/drawing/2014/main" id="{EE383430-3FD6-44CF-9BF4-9DA6E877B920}"/>
              </a:ext>
            </a:extLst>
          </p:cNvPr>
          <p:cNvGrpSpPr>
            <a:grpSpLocks noChangeAspect="1"/>
          </p:cNvGrpSpPr>
          <p:nvPr userDrawn="1"/>
        </p:nvGrpSpPr>
        <p:grpSpPr bwMode="black">
          <a:xfrm>
            <a:off x="537712" y="2913735"/>
            <a:ext cx="4655288" cy="1284967"/>
            <a:chOff x="342" y="1465"/>
            <a:chExt cx="2565" cy="708"/>
          </a:xfrm>
        </p:grpSpPr>
        <p:sp>
          <p:nvSpPr>
            <p:cNvPr id="13" name="Freeform 5">
              <a:extLst>
                <a:ext uri="{FF2B5EF4-FFF2-40B4-BE49-F238E27FC236}">
                  <a16:creationId xmlns:a16="http://schemas.microsoft.com/office/drawing/2014/main" id="{65D6BEBC-E355-4513-9C0C-FCCDEE79AA3C}"/>
                </a:ext>
              </a:extLst>
            </p:cNvPr>
            <p:cNvSpPr>
              <a:spLocks noChangeAspect="1" noEditPoints="1"/>
            </p:cNvSpPr>
            <p:nvPr userDrawn="1"/>
          </p:nvSpPr>
          <p:spPr bwMode="black">
            <a:xfrm>
              <a:off x="368" y="1465"/>
              <a:ext cx="2539" cy="373"/>
            </a:xfrm>
            <a:custGeom>
              <a:avLst/>
              <a:gdLst>
                <a:gd name="T0" fmla="*/ 3327 w 3480"/>
                <a:gd name="T1" fmla="*/ 182 h 502"/>
                <a:gd name="T2" fmla="*/ 3305 w 3480"/>
                <a:gd name="T3" fmla="*/ 271 h 502"/>
                <a:gd name="T4" fmla="*/ 3367 w 3480"/>
                <a:gd name="T5" fmla="*/ 388 h 502"/>
                <a:gd name="T6" fmla="*/ 3451 w 3480"/>
                <a:gd name="T7" fmla="*/ 155 h 502"/>
                <a:gd name="T8" fmla="*/ 3176 w 3480"/>
                <a:gd name="T9" fmla="*/ 388 h 502"/>
                <a:gd name="T10" fmla="*/ 3101 w 3480"/>
                <a:gd name="T11" fmla="*/ 128 h 502"/>
                <a:gd name="T12" fmla="*/ 3221 w 3480"/>
                <a:gd name="T13" fmla="*/ 173 h 502"/>
                <a:gd name="T14" fmla="*/ 3221 w 3480"/>
                <a:gd name="T15" fmla="*/ 334 h 502"/>
                <a:gd name="T16" fmla="*/ 2957 w 3480"/>
                <a:gd name="T17" fmla="*/ 128 h 502"/>
                <a:gd name="T18" fmla="*/ 2962 w 3480"/>
                <a:gd name="T19" fmla="*/ 65 h 502"/>
                <a:gd name="T20" fmla="*/ 3021 w 3480"/>
                <a:gd name="T21" fmla="*/ 41 h 502"/>
                <a:gd name="T22" fmla="*/ 2843 w 3480"/>
                <a:gd name="T23" fmla="*/ 382 h 502"/>
                <a:gd name="T24" fmla="*/ 2731 w 3480"/>
                <a:gd name="T25" fmla="*/ 382 h 502"/>
                <a:gd name="T26" fmla="*/ 2732 w 3480"/>
                <a:gd name="T27" fmla="*/ 170 h 502"/>
                <a:gd name="T28" fmla="*/ 2555 w 3480"/>
                <a:gd name="T29" fmla="*/ 266 h 502"/>
                <a:gd name="T30" fmla="*/ 2441 w 3480"/>
                <a:gd name="T31" fmla="*/ 192 h 502"/>
                <a:gd name="T32" fmla="*/ 2555 w 3480"/>
                <a:gd name="T33" fmla="*/ 266 h 502"/>
                <a:gd name="T34" fmla="*/ 2383 w 3480"/>
                <a:gd name="T35" fmla="*/ 433 h 502"/>
                <a:gd name="T36" fmla="*/ 2467 w 3480"/>
                <a:gd name="T37" fmla="*/ 388 h 502"/>
                <a:gd name="T38" fmla="*/ 2553 w 3480"/>
                <a:gd name="T39" fmla="*/ 163 h 502"/>
                <a:gd name="T40" fmla="*/ 2313 w 3480"/>
                <a:gd name="T41" fmla="*/ 382 h 502"/>
                <a:gd name="T42" fmla="*/ 2313 w 3480"/>
                <a:gd name="T43" fmla="*/ 382 h 502"/>
                <a:gd name="T44" fmla="*/ 2023 w 3480"/>
                <a:gd name="T45" fmla="*/ 52 h 502"/>
                <a:gd name="T46" fmla="*/ 1864 w 3480"/>
                <a:gd name="T47" fmla="*/ 128 h 502"/>
                <a:gd name="T48" fmla="*/ 1899 w 3480"/>
                <a:gd name="T49" fmla="*/ 0 h 502"/>
                <a:gd name="T50" fmla="*/ 1763 w 3480"/>
                <a:gd name="T51" fmla="*/ 173 h 502"/>
                <a:gd name="T52" fmla="*/ 1922 w 3480"/>
                <a:gd name="T53" fmla="*/ 173 h 502"/>
                <a:gd name="T54" fmla="*/ 2084 w 3480"/>
                <a:gd name="T55" fmla="*/ 380 h 502"/>
                <a:gd name="T56" fmla="*/ 2023 w 3480"/>
                <a:gd name="T57" fmla="*/ 173 h 502"/>
                <a:gd name="T58" fmla="*/ 1541 w 3480"/>
                <a:gd name="T59" fmla="*/ 256 h 502"/>
                <a:gd name="T60" fmla="*/ 1667 w 3480"/>
                <a:gd name="T61" fmla="*/ 190 h 502"/>
                <a:gd name="T62" fmla="*/ 1481 w 3480"/>
                <a:gd name="T63" fmla="*/ 258 h 502"/>
                <a:gd name="T64" fmla="*/ 1708 w 3480"/>
                <a:gd name="T65" fmla="*/ 352 h 502"/>
                <a:gd name="T66" fmla="*/ 1338 w 3480"/>
                <a:gd name="T67" fmla="*/ 345 h 502"/>
                <a:gd name="T68" fmla="*/ 1332 w 3480"/>
                <a:gd name="T69" fmla="*/ 272 h 502"/>
                <a:gd name="T70" fmla="*/ 1275 w 3480"/>
                <a:gd name="T71" fmla="*/ 164 h 502"/>
                <a:gd name="T72" fmla="*/ 1434 w 3480"/>
                <a:gd name="T73" fmla="*/ 183 h 502"/>
                <a:gd name="T74" fmla="*/ 1324 w 3480"/>
                <a:gd name="T75" fmla="*/ 195 h 502"/>
                <a:gd name="T76" fmla="*/ 1406 w 3480"/>
                <a:gd name="T77" fmla="*/ 248 h 502"/>
                <a:gd name="T78" fmla="*/ 1414 w 3480"/>
                <a:gd name="T79" fmla="*/ 370 h 502"/>
                <a:gd name="T80" fmla="*/ 1097 w 3480"/>
                <a:gd name="T81" fmla="*/ 168 h 502"/>
                <a:gd name="T82" fmla="*/ 1150 w 3480"/>
                <a:gd name="T83" fmla="*/ 320 h 502"/>
                <a:gd name="T84" fmla="*/ 1094 w 3480"/>
                <a:gd name="T85" fmla="*/ 388 h 502"/>
                <a:gd name="T86" fmla="*/ 1194 w 3480"/>
                <a:gd name="T87" fmla="*/ 157 h 502"/>
                <a:gd name="T88" fmla="*/ 944 w 3480"/>
                <a:gd name="T89" fmla="*/ 182 h 502"/>
                <a:gd name="T90" fmla="*/ 796 w 3480"/>
                <a:gd name="T91" fmla="*/ 382 h 502"/>
                <a:gd name="T92" fmla="*/ 881 w 3480"/>
                <a:gd name="T93" fmla="*/ 138 h 502"/>
                <a:gd name="T94" fmla="*/ 743 w 3480"/>
                <a:gd name="T95" fmla="*/ 371 h 502"/>
                <a:gd name="T96" fmla="*/ 682 w 3480"/>
                <a:gd name="T97" fmla="*/ 122 h 502"/>
                <a:gd name="T98" fmla="*/ 603 w 3480"/>
                <a:gd name="T99" fmla="*/ 257 h 502"/>
                <a:gd name="T100" fmla="*/ 499 w 3480"/>
                <a:gd name="T101" fmla="*/ 382 h 502"/>
                <a:gd name="T102" fmla="*/ 499 w 3480"/>
                <a:gd name="T103" fmla="*/ 382 h 502"/>
                <a:gd name="T104" fmla="*/ 446 w 3480"/>
                <a:gd name="T105" fmla="*/ 18 h 502"/>
                <a:gd name="T106" fmla="*/ 470 w 3480"/>
                <a:gd name="T107" fmla="*/ 74 h 502"/>
                <a:gd name="T108" fmla="*/ 329 w 3480"/>
                <a:gd name="T109" fmla="*/ 82 h 502"/>
                <a:gd name="T110" fmla="*/ 63 w 3480"/>
                <a:gd name="T111" fmla="*/ 118 h 502"/>
                <a:gd name="T112" fmla="*/ 0 w 3480"/>
                <a:gd name="T113" fmla="*/ 382 h 502"/>
                <a:gd name="T114" fmla="*/ 193 w 3480"/>
                <a:gd name="T115" fmla="*/ 30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80" h="502">
                  <a:moveTo>
                    <a:pt x="3424" y="230"/>
                  </a:moveTo>
                  <a:lnTo>
                    <a:pt x="3424" y="230"/>
                  </a:lnTo>
                  <a:cubicBezTo>
                    <a:pt x="3423" y="209"/>
                    <a:pt x="3419" y="193"/>
                    <a:pt x="3409" y="181"/>
                  </a:cubicBezTo>
                  <a:cubicBezTo>
                    <a:pt x="3399" y="170"/>
                    <a:pt x="3386" y="164"/>
                    <a:pt x="3369" y="164"/>
                  </a:cubicBezTo>
                  <a:cubicBezTo>
                    <a:pt x="3352" y="164"/>
                    <a:pt x="3338" y="170"/>
                    <a:pt x="3327" y="182"/>
                  </a:cubicBezTo>
                  <a:cubicBezTo>
                    <a:pt x="3315" y="194"/>
                    <a:pt x="3308" y="210"/>
                    <a:pt x="3305" y="230"/>
                  </a:cubicBezTo>
                  <a:lnTo>
                    <a:pt x="3424" y="230"/>
                  </a:lnTo>
                  <a:close/>
                  <a:moveTo>
                    <a:pt x="3480" y="271"/>
                  </a:moveTo>
                  <a:lnTo>
                    <a:pt x="3480" y="271"/>
                  </a:lnTo>
                  <a:lnTo>
                    <a:pt x="3305" y="271"/>
                  </a:lnTo>
                  <a:cubicBezTo>
                    <a:pt x="3306" y="294"/>
                    <a:pt x="3313" y="312"/>
                    <a:pt x="3327" y="325"/>
                  </a:cubicBezTo>
                  <a:cubicBezTo>
                    <a:pt x="3341" y="338"/>
                    <a:pt x="3360" y="344"/>
                    <a:pt x="3384" y="344"/>
                  </a:cubicBezTo>
                  <a:cubicBezTo>
                    <a:pt x="3412" y="344"/>
                    <a:pt x="3437" y="336"/>
                    <a:pt x="3460" y="320"/>
                  </a:cubicBezTo>
                  <a:lnTo>
                    <a:pt x="3460" y="366"/>
                  </a:lnTo>
                  <a:cubicBezTo>
                    <a:pt x="3436" y="381"/>
                    <a:pt x="3405" y="388"/>
                    <a:pt x="3367" y="388"/>
                  </a:cubicBezTo>
                  <a:cubicBezTo>
                    <a:pt x="3329" y="388"/>
                    <a:pt x="3300" y="377"/>
                    <a:pt x="3279" y="354"/>
                  </a:cubicBezTo>
                  <a:cubicBezTo>
                    <a:pt x="3257" y="330"/>
                    <a:pt x="3246" y="298"/>
                    <a:pt x="3246" y="256"/>
                  </a:cubicBezTo>
                  <a:cubicBezTo>
                    <a:pt x="3246" y="216"/>
                    <a:pt x="3258" y="184"/>
                    <a:pt x="3282" y="159"/>
                  </a:cubicBezTo>
                  <a:cubicBezTo>
                    <a:pt x="3305" y="134"/>
                    <a:pt x="3335" y="122"/>
                    <a:pt x="3370" y="122"/>
                  </a:cubicBezTo>
                  <a:cubicBezTo>
                    <a:pt x="3405" y="122"/>
                    <a:pt x="3432" y="133"/>
                    <a:pt x="3451" y="155"/>
                  </a:cubicBezTo>
                  <a:cubicBezTo>
                    <a:pt x="3470" y="178"/>
                    <a:pt x="3480" y="209"/>
                    <a:pt x="3480" y="248"/>
                  </a:cubicBezTo>
                  <a:lnTo>
                    <a:pt x="3480" y="271"/>
                  </a:lnTo>
                  <a:close/>
                  <a:moveTo>
                    <a:pt x="3221" y="380"/>
                  </a:moveTo>
                  <a:lnTo>
                    <a:pt x="3221" y="380"/>
                  </a:lnTo>
                  <a:cubicBezTo>
                    <a:pt x="3209" y="385"/>
                    <a:pt x="3194" y="388"/>
                    <a:pt x="3176" y="388"/>
                  </a:cubicBezTo>
                  <a:cubicBezTo>
                    <a:pt x="3126" y="388"/>
                    <a:pt x="3101" y="364"/>
                    <a:pt x="3101" y="317"/>
                  </a:cubicBezTo>
                  <a:lnTo>
                    <a:pt x="3101" y="173"/>
                  </a:lnTo>
                  <a:lnTo>
                    <a:pt x="3059" y="173"/>
                  </a:lnTo>
                  <a:lnTo>
                    <a:pt x="3059" y="128"/>
                  </a:lnTo>
                  <a:lnTo>
                    <a:pt x="3101" y="128"/>
                  </a:lnTo>
                  <a:lnTo>
                    <a:pt x="3101" y="69"/>
                  </a:lnTo>
                  <a:lnTo>
                    <a:pt x="3159" y="52"/>
                  </a:lnTo>
                  <a:lnTo>
                    <a:pt x="3159" y="128"/>
                  </a:lnTo>
                  <a:lnTo>
                    <a:pt x="3221" y="128"/>
                  </a:lnTo>
                  <a:lnTo>
                    <a:pt x="3221" y="173"/>
                  </a:lnTo>
                  <a:lnTo>
                    <a:pt x="3159" y="173"/>
                  </a:lnTo>
                  <a:lnTo>
                    <a:pt x="3159" y="300"/>
                  </a:lnTo>
                  <a:cubicBezTo>
                    <a:pt x="3159" y="315"/>
                    <a:pt x="3162" y="326"/>
                    <a:pt x="3168" y="333"/>
                  </a:cubicBezTo>
                  <a:cubicBezTo>
                    <a:pt x="3173" y="339"/>
                    <a:pt x="3182" y="342"/>
                    <a:pt x="3195" y="342"/>
                  </a:cubicBezTo>
                  <a:cubicBezTo>
                    <a:pt x="3205" y="342"/>
                    <a:pt x="3213" y="339"/>
                    <a:pt x="3221" y="334"/>
                  </a:cubicBezTo>
                  <a:lnTo>
                    <a:pt x="3221" y="380"/>
                  </a:lnTo>
                  <a:close/>
                  <a:moveTo>
                    <a:pt x="3015" y="382"/>
                  </a:moveTo>
                  <a:lnTo>
                    <a:pt x="3015" y="382"/>
                  </a:lnTo>
                  <a:lnTo>
                    <a:pt x="2957" y="382"/>
                  </a:lnTo>
                  <a:lnTo>
                    <a:pt x="2957" y="128"/>
                  </a:lnTo>
                  <a:lnTo>
                    <a:pt x="3015" y="128"/>
                  </a:lnTo>
                  <a:lnTo>
                    <a:pt x="3015" y="382"/>
                  </a:lnTo>
                  <a:close/>
                  <a:moveTo>
                    <a:pt x="2986" y="74"/>
                  </a:moveTo>
                  <a:lnTo>
                    <a:pt x="2986" y="74"/>
                  </a:lnTo>
                  <a:cubicBezTo>
                    <a:pt x="2976" y="74"/>
                    <a:pt x="2968" y="71"/>
                    <a:pt x="2962" y="65"/>
                  </a:cubicBezTo>
                  <a:cubicBezTo>
                    <a:pt x="2955" y="59"/>
                    <a:pt x="2951" y="51"/>
                    <a:pt x="2951" y="41"/>
                  </a:cubicBezTo>
                  <a:cubicBezTo>
                    <a:pt x="2951" y="32"/>
                    <a:pt x="2955" y="24"/>
                    <a:pt x="2962" y="18"/>
                  </a:cubicBezTo>
                  <a:cubicBezTo>
                    <a:pt x="2968" y="11"/>
                    <a:pt x="2976" y="8"/>
                    <a:pt x="2986" y="8"/>
                  </a:cubicBezTo>
                  <a:cubicBezTo>
                    <a:pt x="2996" y="8"/>
                    <a:pt x="3004" y="11"/>
                    <a:pt x="3011" y="18"/>
                  </a:cubicBezTo>
                  <a:cubicBezTo>
                    <a:pt x="3018" y="24"/>
                    <a:pt x="3021" y="32"/>
                    <a:pt x="3021" y="41"/>
                  </a:cubicBezTo>
                  <a:cubicBezTo>
                    <a:pt x="3021" y="50"/>
                    <a:pt x="3018" y="58"/>
                    <a:pt x="3011" y="64"/>
                  </a:cubicBezTo>
                  <a:cubicBezTo>
                    <a:pt x="3004" y="71"/>
                    <a:pt x="2996" y="74"/>
                    <a:pt x="2986" y="74"/>
                  </a:cubicBezTo>
                  <a:close/>
                  <a:moveTo>
                    <a:pt x="2901" y="382"/>
                  </a:moveTo>
                  <a:lnTo>
                    <a:pt x="2901" y="382"/>
                  </a:lnTo>
                  <a:lnTo>
                    <a:pt x="2843" y="382"/>
                  </a:lnTo>
                  <a:lnTo>
                    <a:pt x="2843" y="239"/>
                  </a:lnTo>
                  <a:cubicBezTo>
                    <a:pt x="2843" y="191"/>
                    <a:pt x="2826" y="167"/>
                    <a:pt x="2792" y="167"/>
                  </a:cubicBezTo>
                  <a:cubicBezTo>
                    <a:pt x="2774" y="167"/>
                    <a:pt x="2760" y="174"/>
                    <a:pt x="2748" y="187"/>
                  </a:cubicBezTo>
                  <a:cubicBezTo>
                    <a:pt x="2737" y="200"/>
                    <a:pt x="2731" y="217"/>
                    <a:pt x="2731" y="237"/>
                  </a:cubicBezTo>
                  <a:lnTo>
                    <a:pt x="2731" y="382"/>
                  </a:lnTo>
                  <a:lnTo>
                    <a:pt x="2673" y="382"/>
                  </a:lnTo>
                  <a:lnTo>
                    <a:pt x="2673" y="128"/>
                  </a:lnTo>
                  <a:lnTo>
                    <a:pt x="2731" y="128"/>
                  </a:lnTo>
                  <a:lnTo>
                    <a:pt x="2731" y="170"/>
                  </a:lnTo>
                  <a:lnTo>
                    <a:pt x="2732" y="170"/>
                  </a:lnTo>
                  <a:cubicBezTo>
                    <a:pt x="2751" y="138"/>
                    <a:pt x="2779" y="122"/>
                    <a:pt x="2815" y="122"/>
                  </a:cubicBezTo>
                  <a:cubicBezTo>
                    <a:pt x="2843" y="122"/>
                    <a:pt x="2864" y="131"/>
                    <a:pt x="2879" y="149"/>
                  </a:cubicBezTo>
                  <a:cubicBezTo>
                    <a:pt x="2893" y="167"/>
                    <a:pt x="2901" y="193"/>
                    <a:pt x="2901" y="227"/>
                  </a:cubicBezTo>
                  <a:lnTo>
                    <a:pt x="2901" y="382"/>
                  </a:lnTo>
                  <a:close/>
                  <a:moveTo>
                    <a:pt x="2555" y="266"/>
                  </a:moveTo>
                  <a:lnTo>
                    <a:pt x="2555" y="266"/>
                  </a:lnTo>
                  <a:lnTo>
                    <a:pt x="2555" y="233"/>
                  </a:lnTo>
                  <a:cubicBezTo>
                    <a:pt x="2555" y="215"/>
                    <a:pt x="2549" y="199"/>
                    <a:pt x="2537" y="187"/>
                  </a:cubicBezTo>
                  <a:cubicBezTo>
                    <a:pt x="2525" y="174"/>
                    <a:pt x="2510" y="168"/>
                    <a:pt x="2492" y="168"/>
                  </a:cubicBezTo>
                  <a:cubicBezTo>
                    <a:pt x="2470" y="168"/>
                    <a:pt x="2453" y="176"/>
                    <a:pt x="2441" y="192"/>
                  </a:cubicBezTo>
                  <a:cubicBezTo>
                    <a:pt x="2428" y="208"/>
                    <a:pt x="2422" y="231"/>
                    <a:pt x="2422" y="260"/>
                  </a:cubicBezTo>
                  <a:cubicBezTo>
                    <a:pt x="2422" y="285"/>
                    <a:pt x="2428" y="305"/>
                    <a:pt x="2440" y="320"/>
                  </a:cubicBezTo>
                  <a:cubicBezTo>
                    <a:pt x="2452" y="335"/>
                    <a:pt x="2468" y="342"/>
                    <a:pt x="2487" y="342"/>
                  </a:cubicBezTo>
                  <a:cubicBezTo>
                    <a:pt x="2507" y="342"/>
                    <a:pt x="2524" y="335"/>
                    <a:pt x="2536" y="321"/>
                  </a:cubicBezTo>
                  <a:cubicBezTo>
                    <a:pt x="2549" y="306"/>
                    <a:pt x="2555" y="288"/>
                    <a:pt x="2555" y="266"/>
                  </a:cubicBezTo>
                  <a:close/>
                  <a:moveTo>
                    <a:pt x="2612" y="362"/>
                  </a:moveTo>
                  <a:lnTo>
                    <a:pt x="2612" y="362"/>
                  </a:lnTo>
                  <a:cubicBezTo>
                    <a:pt x="2612" y="455"/>
                    <a:pt x="2565" y="502"/>
                    <a:pt x="2471" y="502"/>
                  </a:cubicBezTo>
                  <a:cubicBezTo>
                    <a:pt x="2437" y="502"/>
                    <a:pt x="2408" y="497"/>
                    <a:pt x="2383" y="486"/>
                  </a:cubicBezTo>
                  <a:lnTo>
                    <a:pt x="2383" y="433"/>
                  </a:lnTo>
                  <a:cubicBezTo>
                    <a:pt x="2411" y="449"/>
                    <a:pt x="2438" y="457"/>
                    <a:pt x="2463" y="457"/>
                  </a:cubicBezTo>
                  <a:cubicBezTo>
                    <a:pt x="2524" y="457"/>
                    <a:pt x="2554" y="427"/>
                    <a:pt x="2554" y="367"/>
                  </a:cubicBezTo>
                  <a:lnTo>
                    <a:pt x="2554" y="339"/>
                  </a:lnTo>
                  <a:lnTo>
                    <a:pt x="2553" y="339"/>
                  </a:lnTo>
                  <a:cubicBezTo>
                    <a:pt x="2534" y="372"/>
                    <a:pt x="2505" y="388"/>
                    <a:pt x="2467" y="388"/>
                  </a:cubicBezTo>
                  <a:cubicBezTo>
                    <a:pt x="2436" y="388"/>
                    <a:pt x="2411" y="377"/>
                    <a:pt x="2392" y="354"/>
                  </a:cubicBezTo>
                  <a:cubicBezTo>
                    <a:pt x="2372" y="332"/>
                    <a:pt x="2363" y="301"/>
                    <a:pt x="2363" y="263"/>
                  </a:cubicBezTo>
                  <a:cubicBezTo>
                    <a:pt x="2363" y="220"/>
                    <a:pt x="2373" y="185"/>
                    <a:pt x="2394" y="160"/>
                  </a:cubicBezTo>
                  <a:cubicBezTo>
                    <a:pt x="2414" y="134"/>
                    <a:pt x="2442" y="122"/>
                    <a:pt x="2478" y="122"/>
                  </a:cubicBezTo>
                  <a:cubicBezTo>
                    <a:pt x="2512" y="122"/>
                    <a:pt x="2537" y="135"/>
                    <a:pt x="2553" y="163"/>
                  </a:cubicBezTo>
                  <a:lnTo>
                    <a:pt x="2554" y="163"/>
                  </a:lnTo>
                  <a:lnTo>
                    <a:pt x="2554" y="128"/>
                  </a:lnTo>
                  <a:lnTo>
                    <a:pt x="2612" y="128"/>
                  </a:lnTo>
                  <a:lnTo>
                    <a:pt x="2612" y="362"/>
                  </a:lnTo>
                  <a:close/>
                  <a:moveTo>
                    <a:pt x="2313" y="382"/>
                  </a:moveTo>
                  <a:lnTo>
                    <a:pt x="2313" y="382"/>
                  </a:lnTo>
                  <a:lnTo>
                    <a:pt x="2251" y="382"/>
                  </a:lnTo>
                  <a:lnTo>
                    <a:pt x="2251" y="25"/>
                  </a:lnTo>
                  <a:lnTo>
                    <a:pt x="2313" y="25"/>
                  </a:lnTo>
                  <a:lnTo>
                    <a:pt x="2313" y="382"/>
                  </a:lnTo>
                  <a:close/>
                  <a:moveTo>
                    <a:pt x="2084" y="173"/>
                  </a:moveTo>
                  <a:lnTo>
                    <a:pt x="2084" y="173"/>
                  </a:lnTo>
                  <a:lnTo>
                    <a:pt x="2084" y="128"/>
                  </a:lnTo>
                  <a:lnTo>
                    <a:pt x="2023" y="128"/>
                  </a:lnTo>
                  <a:lnTo>
                    <a:pt x="2023" y="52"/>
                  </a:lnTo>
                  <a:lnTo>
                    <a:pt x="1965" y="69"/>
                  </a:lnTo>
                  <a:lnTo>
                    <a:pt x="1965" y="128"/>
                  </a:lnTo>
                  <a:lnTo>
                    <a:pt x="1924" y="128"/>
                  </a:lnTo>
                  <a:lnTo>
                    <a:pt x="1922" y="128"/>
                  </a:lnTo>
                  <a:lnTo>
                    <a:pt x="1864" y="128"/>
                  </a:lnTo>
                  <a:lnTo>
                    <a:pt x="1864" y="93"/>
                  </a:lnTo>
                  <a:cubicBezTo>
                    <a:pt x="1864" y="61"/>
                    <a:pt x="1878" y="45"/>
                    <a:pt x="1907" y="45"/>
                  </a:cubicBezTo>
                  <a:cubicBezTo>
                    <a:pt x="1917" y="45"/>
                    <a:pt x="1925" y="48"/>
                    <a:pt x="1933" y="52"/>
                  </a:cubicBezTo>
                  <a:lnTo>
                    <a:pt x="1933" y="5"/>
                  </a:lnTo>
                  <a:cubicBezTo>
                    <a:pt x="1925" y="2"/>
                    <a:pt x="1914" y="0"/>
                    <a:pt x="1899" y="0"/>
                  </a:cubicBezTo>
                  <a:cubicBezTo>
                    <a:pt x="1873" y="0"/>
                    <a:pt x="1851" y="7"/>
                    <a:pt x="1833" y="23"/>
                  </a:cubicBezTo>
                  <a:cubicBezTo>
                    <a:pt x="1815" y="38"/>
                    <a:pt x="1807" y="59"/>
                    <a:pt x="1807" y="86"/>
                  </a:cubicBezTo>
                  <a:lnTo>
                    <a:pt x="1807" y="128"/>
                  </a:lnTo>
                  <a:lnTo>
                    <a:pt x="1763" y="128"/>
                  </a:lnTo>
                  <a:lnTo>
                    <a:pt x="1763" y="173"/>
                  </a:lnTo>
                  <a:lnTo>
                    <a:pt x="1807" y="173"/>
                  </a:lnTo>
                  <a:lnTo>
                    <a:pt x="1807" y="382"/>
                  </a:lnTo>
                  <a:lnTo>
                    <a:pt x="1865" y="382"/>
                  </a:lnTo>
                  <a:lnTo>
                    <a:pt x="1865" y="173"/>
                  </a:lnTo>
                  <a:lnTo>
                    <a:pt x="1922" y="173"/>
                  </a:lnTo>
                  <a:lnTo>
                    <a:pt x="1924" y="173"/>
                  </a:lnTo>
                  <a:lnTo>
                    <a:pt x="1965" y="173"/>
                  </a:lnTo>
                  <a:lnTo>
                    <a:pt x="1965" y="317"/>
                  </a:lnTo>
                  <a:cubicBezTo>
                    <a:pt x="1965" y="364"/>
                    <a:pt x="1990" y="388"/>
                    <a:pt x="2039" y="388"/>
                  </a:cubicBezTo>
                  <a:cubicBezTo>
                    <a:pt x="2058" y="388"/>
                    <a:pt x="2073" y="385"/>
                    <a:pt x="2084" y="380"/>
                  </a:cubicBezTo>
                  <a:lnTo>
                    <a:pt x="2084" y="334"/>
                  </a:lnTo>
                  <a:cubicBezTo>
                    <a:pt x="2077" y="339"/>
                    <a:pt x="2068" y="342"/>
                    <a:pt x="2059" y="342"/>
                  </a:cubicBezTo>
                  <a:cubicBezTo>
                    <a:pt x="2046" y="342"/>
                    <a:pt x="2037" y="339"/>
                    <a:pt x="2031" y="333"/>
                  </a:cubicBezTo>
                  <a:cubicBezTo>
                    <a:pt x="2026" y="326"/>
                    <a:pt x="2023" y="315"/>
                    <a:pt x="2023" y="300"/>
                  </a:cubicBezTo>
                  <a:lnTo>
                    <a:pt x="2023" y="173"/>
                  </a:lnTo>
                  <a:lnTo>
                    <a:pt x="2084" y="173"/>
                  </a:lnTo>
                  <a:close/>
                  <a:moveTo>
                    <a:pt x="1614" y="168"/>
                  </a:moveTo>
                  <a:lnTo>
                    <a:pt x="1614" y="168"/>
                  </a:lnTo>
                  <a:cubicBezTo>
                    <a:pt x="1591" y="168"/>
                    <a:pt x="1573" y="175"/>
                    <a:pt x="1560" y="191"/>
                  </a:cubicBezTo>
                  <a:cubicBezTo>
                    <a:pt x="1547" y="207"/>
                    <a:pt x="1541" y="229"/>
                    <a:pt x="1541" y="256"/>
                  </a:cubicBezTo>
                  <a:cubicBezTo>
                    <a:pt x="1541" y="283"/>
                    <a:pt x="1547" y="304"/>
                    <a:pt x="1561" y="319"/>
                  </a:cubicBezTo>
                  <a:cubicBezTo>
                    <a:pt x="1574" y="335"/>
                    <a:pt x="1592" y="342"/>
                    <a:pt x="1614" y="342"/>
                  </a:cubicBezTo>
                  <a:cubicBezTo>
                    <a:pt x="1637" y="342"/>
                    <a:pt x="1654" y="335"/>
                    <a:pt x="1667" y="320"/>
                  </a:cubicBezTo>
                  <a:cubicBezTo>
                    <a:pt x="1679" y="305"/>
                    <a:pt x="1685" y="283"/>
                    <a:pt x="1685" y="255"/>
                  </a:cubicBezTo>
                  <a:cubicBezTo>
                    <a:pt x="1685" y="227"/>
                    <a:pt x="1679" y="206"/>
                    <a:pt x="1667" y="190"/>
                  </a:cubicBezTo>
                  <a:cubicBezTo>
                    <a:pt x="1654" y="175"/>
                    <a:pt x="1637" y="168"/>
                    <a:pt x="1614" y="168"/>
                  </a:cubicBezTo>
                  <a:close/>
                  <a:moveTo>
                    <a:pt x="1611" y="388"/>
                  </a:moveTo>
                  <a:lnTo>
                    <a:pt x="1611" y="388"/>
                  </a:lnTo>
                  <a:cubicBezTo>
                    <a:pt x="1572" y="388"/>
                    <a:pt x="1540" y="376"/>
                    <a:pt x="1517" y="353"/>
                  </a:cubicBezTo>
                  <a:cubicBezTo>
                    <a:pt x="1493" y="329"/>
                    <a:pt x="1481" y="297"/>
                    <a:pt x="1481" y="258"/>
                  </a:cubicBezTo>
                  <a:cubicBezTo>
                    <a:pt x="1481" y="215"/>
                    <a:pt x="1494" y="182"/>
                    <a:pt x="1518" y="158"/>
                  </a:cubicBezTo>
                  <a:cubicBezTo>
                    <a:pt x="1543" y="134"/>
                    <a:pt x="1576" y="122"/>
                    <a:pt x="1618" y="122"/>
                  </a:cubicBezTo>
                  <a:cubicBezTo>
                    <a:pt x="1658" y="122"/>
                    <a:pt x="1689" y="133"/>
                    <a:pt x="1711" y="157"/>
                  </a:cubicBezTo>
                  <a:cubicBezTo>
                    <a:pt x="1733" y="180"/>
                    <a:pt x="1744" y="212"/>
                    <a:pt x="1744" y="254"/>
                  </a:cubicBezTo>
                  <a:cubicBezTo>
                    <a:pt x="1744" y="295"/>
                    <a:pt x="1732" y="327"/>
                    <a:pt x="1708" y="352"/>
                  </a:cubicBezTo>
                  <a:cubicBezTo>
                    <a:pt x="1684" y="376"/>
                    <a:pt x="1652" y="388"/>
                    <a:pt x="1611" y="388"/>
                  </a:cubicBezTo>
                  <a:close/>
                  <a:moveTo>
                    <a:pt x="1266" y="374"/>
                  </a:moveTo>
                  <a:lnTo>
                    <a:pt x="1266" y="374"/>
                  </a:lnTo>
                  <a:lnTo>
                    <a:pt x="1266" y="321"/>
                  </a:lnTo>
                  <a:cubicBezTo>
                    <a:pt x="1287" y="337"/>
                    <a:pt x="1311" y="345"/>
                    <a:pt x="1338" y="345"/>
                  </a:cubicBezTo>
                  <a:cubicBezTo>
                    <a:pt x="1373" y="345"/>
                    <a:pt x="1390" y="335"/>
                    <a:pt x="1390" y="315"/>
                  </a:cubicBezTo>
                  <a:cubicBezTo>
                    <a:pt x="1390" y="309"/>
                    <a:pt x="1389" y="304"/>
                    <a:pt x="1386" y="300"/>
                  </a:cubicBezTo>
                  <a:cubicBezTo>
                    <a:pt x="1383" y="296"/>
                    <a:pt x="1378" y="292"/>
                    <a:pt x="1373" y="289"/>
                  </a:cubicBezTo>
                  <a:cubicBezTo>
                    <a:pt x="1368" y="286"/>
                    <a:pt x="1362" y="283"/>
                    <a:pt x="1355" y="281"/>
                  </a:cubicBezTo>
                  <a:cubicBezTo>
                    <a:pt x="1348" y="278"/>
                    <a:pt x="1341" y="275"/>
                    <a:pt x="1332" y="272"/>
                  </a:cubicBezTo>
                  <a:cubicBezTo>
                    <a:pt x="1322" y="268"/>
                    <a:pt x="1312" y="264"/>
                    <a:pt x="1304" y="259"/>
                  </a:cubicBezTo>
                  <a:cubicBezTo>
                    <a:pt x="1296" y="254"/>
                    <a:pt x="1289" y="249"/>
                    <a:pt x="1283" y="243"/>
                  </a:cubicBezTo>
                  <a:cubicBezTo>
                    <a:pt x="1277" y="237"/>
                    <a:pt x="1273" y="231"/>
                    <a:pt x="1270" y="223"/>
                  </a:cubicBezTo>
                  <a:cubicBezTo>
                    <a:pt x="1267" y="216"/>
                    <a:pt x="1266" y="207"/>
                    <a:pt x="1266" y="197"/>
                  </a:cubicBezTo>
                  <a:cubicBezTo>
                    <a:pt x="1266" y="185"/>
                    <a:pt x="1269" y="174"/>
                    <a:pt x="1275" y="164"/>
                  </a:cubicBezTo>
                  <a:cubicBezTo>
                    <a:pt x="1281" y="155"/>
                    <a:pt x="1288" y="147"/>
                    <a:pt x="1298" y="141"/>
                  </a:cubicBezTo>
                  <a:cubicBezTo>
                    <a:pt x="1308" y="134"/>
                    <a:pt x="1319" y="130"/>
                    <a:pt x="1332" y="126"/>
                  </a:cubicBezTo>
                  <a:cubicBezTo>
                    <a:pt x="1344" y="123"/>
                    <a:pt x="1357" y="122"/>
                    <a:pt x="1371" y="122"/>
                  </a:cubicBezTo>
                  <a:cubicBezTo>
                    <a:pt x="1394" y="122"/>
                    <a:pt x="1415" y="125"/>
                    <a:pt x="1434" y="132"/>
                  </a:cubicBezTo>
                  <a:lnTo>
                    <a:pt x="1434" y="183"/>
                  </a:lnTo>
                  <a:cubicBezTo>
                    <a:pt x="1416" y="170"/>
                    <a:pt x="1395" y="164"/>
                    <a:pt x="1372" y="164"/>
                  </a:cubicBezTo>
                  <a:cubicBezTo>
                    <a:pt x="1365" y="164"/>
                    <a:pt x="1358" y="165"/>
                    <a:pt x="1352" y="167"/>
                  </a:cubicBezTo>
                  <a:cubicBezTo>
                    <a:pt x="1346" y="168"/>
                    <a:pt x="1341" y="170"/>
                    <a:pt x="1337" y="173"/>
                  </a:cubicBezTo>
                  <a:cubicBezTo>
                    <a:pt x="1333" y="175"/>
                    <a:pt x="1330" y="179"/>
                    <a:pt x="1327" y="182"/>
                  </a:cubicBezTo>
                  <a:cubicBezTo>
                    <a:pt x="1325" y="186"/>
                    <a:pt x="1324" y="190"/>
                    <a:pt x="1324" y="195"/>
                  </a:cubicBezTo>
                  <a:cubicBezTo>
                    <a:pt x="1324" y="200"/>
                    <a:pt x="1325" y="205"/>
                    <a:pt x="1327" y="209"/>
                  </a:cubicBezTo>
                  <a:cubicBezTo>
                    <a:pt x="1330" y="212"/>
                    <a:pt x="1333" y="216"/>
                    <a:pt x="1338" y="219"/>
                  </a:cubicBezTo>
                  <a:cubicBezTo>
                    <a:pt x="1342" y="222"/>
                    <a:pt x="1348" y="224"/>
                    <a:pt x="1354" y="227"/>
                  </a:cubicBezTo>
                  <a:cubicBezTo>
                    <a:pt x="1361" y="229"/>
                    <a:pt x="1368" y="232"/>
                    <a:pt x="1376" y="234"/>
                  </a:cubicBezTo>
                  <a:cubicBezTo>
                    <a:pt x="1387" y="239"/>
                    <a:pt x="1397" y="244"/>
                    <a:pt x="1406" y="248"/>
                  </a:cubicBezTo>
                  <a:cubicBezTo>
                    <a:pt x="1415" y="253"/>
                    <a:pt x="1422" y="258"/>
                    <a:pt x="1428" y="264"/>
                  </a:cubicBezTo>
                  <a:cubicBezTo>
                    <a:pt x="1434" y="270"/>
                    <a:pt x="1439" y="277"/>
                    <a:pt x="1442" y="284"/>
                  </a:cubicBezTo>
                  <a:cubicBezTo>
                    <a:pt x="1446" y="292"/>
                    <a:pt x="1447" y="301"/>
                    <a:pt x="1447" y="312"/>
                  </a:cubicBezTo>
                  <a:cubicBezTo>
                    <a:pt x="1447" y="325"/>
                    <a:pt x="1444" y="336"/>
                    <a:pt x="1438" y="346"/>
                  </a:cubicBezTo>
                  <a:cubicBezTo>
                    <a:pt x="1432" y="355"/>
                    <a:pt x="1424" y="363"/>
                    <a:pt x="1414" y="370"/>
                  </a:cubicBezTo>
                  <a:cubicBezTo>
                    <a:pt x="1404" y="376"/>
                    <a:pt x="1393" y="381"/>
                    <a:pt x="1380" y="384"/>
                  </a:cubicBezTo>
                  <a:cubicBezTo>
                    <a:pt x="1367" y="387"/>
                    <a:pt x="1353" y="388"/>
                    <a:pt x="1339" y="388"/>
                  </a:cubicBezTo>
                  <a:cubicBezTo>
                    <a:pt x="1311" y="388"/>
                    <a:pt x="1286" y="384"/>
                    <a:pt x="1266" y="374"/>
                  </a:cubicBezTo>
                  <a:close/>
                  <a:moveTo>
                    <a:pt x="1097" y="168"/>
                  </a:moveTo>
                  <a:lnTo>
                    <a:pt x="1097" y="168"/>
                  </a:lnTo>
                  <a:cubicBezTo>
                    <a:pt x="1074" y="168"/>
                    <a:pt x="1056" y="175"/>
                    <a:pt x="1043" y="191"/>
                  </a:cubicBezTo>
                  <a:cubicBezTo>
                    <a:pt x="1030" y="207"/>
                    <a:pt x="1024" y="229"/>
                    <a:pt x="1024" y="256"/>
                  </a:cubicBezTo>
                  <a:cubicBezTo>
                    <a:pt x="1024" y="283"/>
                    <a:pt x="1030" y="304"/>
                    <a:pt x="1044" y="319"/>
                  </a:cubicBezTo>
                  <a:cubicBezTo>
                    <a:pt x="1057" y="335"/>
                    <a:pt x="1075" y="342"/>
                    <a:pt x="1097" y="342"/>
                  </a:cubicBezTo>
                  <a:cubicBezTo>
                    <a:pt x="1120" y="342"/>
                    <a:pt x="1137" y="335"/>
                    <a:pt x="1150" y="320"/>
                  </a:cubicBezTo>
                  <a:cubicBezTo>
                    <a:pt x="1162" y="305"/>
                    <a:pt x="1168" y="283"/>
                    <a:pt x="1168" y="255"/>
                  </a:cubicBezTo>
                  <a:cubicBezTo>
                    <a:pt x="1168" y="227"/>
                    <a:pt x="1162" y="206"/>
                    <a:pt x="1150" y="190"/>
                  </a:cubicBezTo>
                  <a:cubicBezTo>
                    <a:pt x="1137" y="175"/>
                    <a:pt x="1120" y="168"/>
                    <a:pt x="1097" y="168"/>
                  </a:cubicBezTo>
                  <a:close/>
                  <a:moveTo>
                    <a:pt x="1094" y="388"/>
                  </a:moveTo>
                  <a:lnTo>
                    <a:pt x="1094" y="388"/>
                  </a:lnTo>
                  <a:cubicBezTo>
                    <a:pt x="1055" y="388"/>
                    <a:pt x="1023" y="376"/>
                    <a:pt x="1000" y="353"/>
                  </a:cubicBezTo>
                  <a:cubicBezTo>
                    <a:pt x="976" y="329"/>
                    <a:pt x="964" y="297"/>
                    <a:pt x="964" y="258"/>
                  </a:cubicBezTo>
                  <a:cubicBezTo>
                    <a:pt x="964" y="215"/>
                    <a:pt x="977" y="182"/>
                    <a:pt x="1001" y="158"/>
                  </a:cubicBezTo>
                  <a:cubicBezTo>
                    <a:pt x="1026" y="134"/>
                    <a:pt x="1059" y="122"/>
                    <a:pt x="1101" y="122"/>
                  </a:cubicBezTo>
                  <a:cubicBezTo>
                    <a:pt x="1140" y="122"/>
                    <a:pt x="1172" y="133"/>
                    <a:pt x="1194" y="157"/>
                  </a:cubicBezTo>
                  <a:cubicBezTo>
                    <a:pt x="1216" y="180"/>
                    <a:pt x="1227" y="212"/>
                    <a:pt x="1227" y="254"/>
                  </a:cubicBezTo>
                  <a:cubicBezTo>
                    <a:pt x="1227" y="295"/>
                    <a:pt x="1215" y="327"/>
                    <a:pt x="1191" y="352"/>
                  </a:cubicBezTo>
                  <a:cubicBezTo>
                    <a:pt x="1167" y="376"/>
                    <a:pt x="1135" y="388"/>
                    <a:pt x="1094" y="388"/>
                  </a:cubicBezTo>
                  <a:close/>
                  <a:moveTo>
                    <a:pt x="944" y="182"/>
                  </a:moveTo>
                  <a:lnTo>
                    <a:pt x="944" y="182"/>
                  </a:lnTo>
                  <a:cubicBezTo>
                    <a:pt x="937" y="177"/>
                    <a:pt x="927" y="174"/>
                    <a:pt x="914" y="174"/>
                  </a:cubicBezTo>
                  <a:cubicBezTo>
                    <a:pt x="897" y="174"/>
                    <a:pt x="883" y="182"/>
                    <a:pt x="871" y="197"/>
                  </a:cubicBezTo>
                  <a:cubicBezTo>
                    <a:pt x="860" y="213"/>
                    <a:pt x="854" y="234"/>
                    <a:pt x="854" y="260"/>
                  </a:cubicBezTo>
                  <a:lnTo>
                    <a:pt x="854" y="382"/>
                  </a:lnTo>
                  <a:lnTo>
                    <a:pt x="796" y="382"/>
                  </a:lnTo>
                  <a:lnTo>
                    <a:pt x="796" y="128"/>
                  </a:lnTo>
                  <a:lnTo>
                    <a:pt x="854" y="128"/>
                  </a:lnTo>
                  <a:lnTo>
                    <a:pt x="854" y="180"/>
                  </a:lnTo>
                  <a:lnTo>
                    <a:pt x="855" y="180"/>
                  </a:lnTo>
                  <a:cubicBezTo>
                    <a:pt x="861" y="162"/>
                    <a:pt x="869" y="148"/>
                    <a:pt x="881" y="138"/>
                  </a:cubicBezTo>
                  <a:cubicBezTo>
                    <a:pt x="893" y="128"/>
                    <a:pt x="906" y="123"/>
                    <a:pt x="920" y="123"/>
                  </a:cubicBezTo>
                  <a:cubicBezTo>
                    <a:pt x="931" y="123"/>
                    <a:pt x="939" y="125"/>
                    <a:pt x="944" y="128"/>
                  </a:cubicBezTo>
                  <a:lnTo>
                    <a:pt x="944" y="182"/>
                  </a:lnTo>
                  <a:close/>
                  <a:moveTo>
                    <a:pt x="743" y="371"/>
                  </a:moveTo>
                  <a:lnTo>
                    <a:pt x="743" y="371"/>
                  </a:lnTo>
                  <a:cubicBezTo>
                    <a:pt x="723" y="382"/>
                    <a:pt x="698" y="388"/>
                    <a:pt x="670" y="388"/>
                  </a:cubicBezTo>
                  <a:cubicBezTo>
                    <a:pt x="632" y="388"/>
                    <a:pt x="602" y="376"/>
                    <a:pt x="578" y="353"/>
                  </a:cubicBezTo>
                  <a:cubicBezTo>
                    <a:pt x="555" y="329"/>
                    <a:pt x="544" y="299"/>
                    <a:pt x="544" y="261"/>
                  </a:cubicBezTo>
                  <a:cubicBezTo>
                    <a:pt x="544" y="219"/>
                    <a:pt x="556" y="185"/>
                    <a:pt x="581" y="160"/>
                  </a:cubicBezTo>
                  <a:cubicBezTo>
                    <a:pt x="606" y="134"/>
                    <a:pt x="640" y="122"/>
                    <a:pt x="682" y="122"/>
                  </a:cubicBezTo>
                  <a:cubicBezTo>
                    <a:pt x="705" y="122"/>
                    <a:pt x="726" y="126"/>
                    <a:pt x="743" y="134"/>
                  </a:cubicBezTo>
                  <a:lnTo>
                    <a:pt x="743" y="187"/>
                  </a:lnTo>
                  <a:cubicBezTo>
                    <a:pt x="726" y="174"/>
                    <a:pt x="707" y="168"/>
                    <a:pt x="686" y="168"/>
                  </a:cubicBezTo>
                  <a:cubicBezTo>
                    <a:pt x="662" y="168"/>
                    <a:pt x="642" y="176"/>
                    <a:pt x="626" y="192"/>
                  </a:cubicBezTo>
                  <a:cubicBezTo>
                    <a:pt x="611" y="209"/>
                    <a:pt x="603" y="230"/>
                    <a:pt x="603" y="257"/>
                  </a:cubicBezTo>
                  <a:cubicBezTo>
                    <a:pt x="603" y="284"/>
                    <a:pt x="610" y="304"/>
                    <a:pt x="625" y="320"/>
                  </a:cubicBezTo>
                  <a:cubicBezTo>
                    <a:pt x="640" y="335"/>
                    <a:pt x="659" y="342"/>
                    <a:pt x="684" y="342"/>
                  </a:cubicBezTo>
                  <a:cubicBezTo>
                    <a:pt x="705" y="342"/>
                    <a:pt x="725" y="335"/>
                    <a:pt x="743" y="320"/>
                  </a:cubicBezTo>
                  <a:lnTo>
                    <a:pt x="743" y="371"/>
                  </a:lnTo>
                  <a:close/>
                  <a:moveTo>
                    <a:pt x="499" y="382"/>
                  </a:moveTo>
                  <a:lnTo>
                    <a:pt x="499" y="382"/>
                  </a:lnTo>
                  <a:lnTo>
                    <a:pt x="441" y="382"/>
                  </a:lnTo>
                  <a:lnTo>
                    <a:pt x="441" y="128"/>
                  </a:lnTo>
                  <a:lnTo>
                    <a:pt x="499" y="128"/>
                  </a:lnTo>
                  <a:lnTo>
                    <a:pt x="499" y="382"/>
                  </a:lnTo>
                  <a:close/>
                  <a:moveTo>
                    <a:pt x="470" y="74"/>
                  </a:moveTo>
                  <a:lnTo>
                    <a:pt x="470" y="74"/>
                  </a:lnTo>
                  <a:cubicBezTo>
                    <a:pt x="461" y="74"/>
                    <a:pt x="453" y="71"/>
                    <a:pt x="446" y="65"/>
                  </a:cubicBezTo>
                  <a:cubicBezTo>
                    <a:pt x="439" y="59"/>
                    <a:pt x="436" y="51"/>
                    <a:pt x="436" y="41"/>
                  </a:cubicBezTo>
                  <a:cubicBezTo>
                    <a:pt x="436" y="32"/>
                    <a:pt x="439" y="24"/>
                    <a:pt x="446" y="18"/>
                  </a:cubicBezTo>
                  <a:cubicBezTo>
                    <a:pt x="453" y="11"/>
                    <a:pt x="461" y="8"/>
                    <a:pt x="470" y="8"/>
                  </a:cubicBezTo>
                  <a:cubicBezTo>
                    <a:pt x="480" y="8"/>
                    <a:pt x="489" y="11"/>
                    <a:pt x="495" y="18"/>
                  </a:cubicBezTo>
                  <a:cubicBezTo>
                    <a:pt x="502" y="24"/>
                    <a:pt x="506" y="32"/>
                    <a:pt x="506" y="41"/>
                  </a:cubicBezTo>
                  <a:cubicBezTo>
                    <a:pt x="506" y="50"/>
                    <a:pt x="502" y="58"/>
                    <a:pt x="495" y="64"/>
                  </a:cubicBezTo>
                  <a:cubicBezTo>
                    <a:pt x="489" y="71"/>
                    <a:pt x="480" y="74"/>
                    <a:pt x="470" y="74"/>
                  </a:cubicBezTo>
                  <a:close/>
                  <a:moveTo>
                    <a:pt x="385" y="382"/>
                  </a:moveTo>
                  <a:lnTo>
                    <a:pt x="385" y="382"/>
                  </a:lnTo>
                  <a:lnTo>
                    <a:pt x="326" y="382"/>
                  </a:lnTo>
                  <a:lnTo>
                    <a:pt x="326" y="151"/>
                  </a:lnTo>
                  <a:cubicBezTo>
                    <a:pt x="326" y="132"/>
                    <a:pt x="327" y="109"/>
                    <a:pt x="329" y="82"/>
                  </a:cubicBezTo>
                  <a:lnTo>
                    <a:pt x="328" y="82"/>
                  </a:lnTo>
                  <a:cubicBezTo>
                    <a:pt x="324" y="98"/>
                    <a:pt x="321" y="109"/>
                    <a:pt x="318" y="116"/>
                  </a:cubicBezTo>
                  <a:lnTo>
                    <a:pt x="211" y="382"/>
                  </a:lnTo>
                  <a:lnTo>
                    <a:pt x="170" y="382"/>
                  </a:lnTo>
                  <a:lnTo>
                    <a:pt x="63" y="118"/>
                  </a:lnTo>
                  <a:cubicBezTo>
                    <a:pt x="60" y="110"/>
                    <a:pt x="57" y="98"/>
                    <a:pt x="54" y="82"/>
                  </a:cubicBezTo>
                  <a:lnTo>
                    <a:pt x="53" y="82"/>
                  </a:lnTo>
                  <a:cubicBezTo>
                    <a:pt x="54" y="96"/>
                    <a:pt x="55" y="120"/>
                    <a:pt x="55" y="152"/>
                  </a:cubicBezTo>
                  <a:lnTo>
                    <a:pt x="55" y="382"/>
                  </a:lnTo>
                  <a:lnTo>
                    <a:pt x="0" y="382"/>
                  </a:lnTo>
                  <a:lnTo>
                    <a:pt x="0" y="25"/>
                  </a:lnTo>
                  <a:lnTo>
                    <a:pt x="83" y="25"/>
                  </a:lnTo>
                  <a:lnTo>
                    <a:pt x="178" y="263"/>
                  </a:lnTo>
                  <a:cubicBezTo>
                    <a:pt x="185" y="281"/>
                    <a:pt x="189" y="295"/>
                    <a:pt x="192" y="304"/>
                  </a:cubicBezTo>
                  <a:lnTo>
                    <a:pt x="193" y="304"/>
                  </a:lnTo>
                  <a:cubicBezTo>
                    <a:pt x="199" y="285"/>
                    <a:pt x="204" y="271"/>
                    <a:pt x="208" y="262"/>
                  </a:cubicBezTo>
                  <a:lnTo>
                    <a:pt x="304" y="25"/>
                  </a:lnTo>
                  <a:lnTo>
                    <a:pt x="385" y="25"/>
                  </a:lnTo>
                  <a:lnTo>
                    <a:pt x="385" y="382"/>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Freeform 6">
              <a:extLst>
                <a:ext uri="{FF2B5EF4-FFF2-40B4-BE49-F238E27FC236}">
                  <a16:creationId xmlns:a16="http://schemas.microsoft.com/office/drawing/2014/main" id="{259DFCFC-AF9C-4FC8-B9A3-3D0A666C9F94}"/>
                </a:ext>
              </a:extLst>
            </p:cNvPr>
            <p:cNvSpPr>
              <a:spLocks noChangeAspect="1" noEditPoints="1"/>
            </p:cNvSpPr>
            <p:nvPr userDrawn="1"/>
          </p:nvSpPr>
          <p:spPr bwMode="black">
            <a:xfrm>
              <a:off x="342" y="1889"/>
              <a:ext cx="1389" cy="284"/>
            </a:xfrm>
            <a:custGeom>
              <a:avLst/>
              <a:gdLst>
                <a:gd name="T0" fmla="*/ 1904 w 1904"/>
                <a:gd name="T1" fmla="*/ 178 h 384"/>
                <a:gd name="T2" fmla="*/ 1831 w 1904"/>
                <a:gd name="T3" fmla="*/ 193 h 384"/>
                <a:gd name="T4" fmla="*/ 1814 w 1904"/>
                <a:gd name="T5" fmla="*/ 378 h 384"/>
                <a:gd name="T6" fmla="*/ 1756 w 1904"/>
                <a:gd name="T7" fmla="*/ 123 h 384"/>
                <a:gd name="T8" fmla="*/ 1814 w 1904"/>
                <a:gd name="T9" fmla="*/ 175 h 384"/>
                <a:gd name="T10" fmla="*/ 1841 w 1904"/>
                <a:gd name="T11" fmla="*/ 133 h 384"/>
                <a:gd name="T12" fmla="*/ 1904 w 1904"/>
                <a:gd name="T13" fmla="*/ 123 h 384"/>
                <a:gd name="T14" fmla="*/ 1698 w 1904"/>
                <a:gd name="T15" fmla="*/ 378 h 384"/>
                <a:gd name="T16" fmla="*/ 1640 w 1904"/>
                <a:gd name="T17" fmla="*/ 378 h 384"/>
                <a:gd name="T18" fmla="*/ 1639 w 1904"/>
                <a:gd name="T19" fmla="*/ 337 h 384"/>
                <a:gd name="T20" fmla="*/ 1470 w 1904"/>
                <a:gd name="T21" fmla="*/ 275 h 384"/>
                <a:gd name="T22" fmla="*/ 1528 w 1904"/>
                <a:gd name="T23" fmla="*/ 123 h 384"/>
                <a:gd name="T24" fmla="*/ 1581 w 1904"/>
                <a:gd name="T25" fmla="*/ 338 h 384"/>
                <a:gd name="T26" fmla="*/ 1640 w 1904"/>
                <a:gd name="T27" fmla="*/ 269 h 384"/>
                <a:gd name="T28" fmla="*/ 1698 w 1904"/>
                <a:gd name="T29" fmla="*/ 123 h 384"/>
                <a:gd name="T30" fmla="*/ 1295 w 1904"/>
                <a:gd name="T31" fmla="*/ 163 h 384"/>
                <a:gd name="T32" fmla="*/ 1241 w 1904"/>
                <a:gd name="T33" fmla="*/ 186 h 384"/>
                <a:gd name="T34" fmla="*/ 1241 w 1904"/>
                <a:gd name="T35" fmla="*/ 315 h 384"/>
                <a:gd name="T36" fmla="*/ 1347 w 1904"/>
                <a:gd name="T37" fmla="*/ 315 h 384"/>
                <a:gd name="T38" fmla="*/ 1347 w 1904"/>
                <a:gd name="T39" fmla="*/ 186 h 384"/>
                <a:gd name="T40" fmla="*/ 1292 w 1904"/>
                <a:gd name="T41" fmla="*/ 384 h 384"/>
                <a:gd name="T42" fmla="*/ 1198 w 1904"/>
                <a:gd name="T43" fmla="*/ 348 h 384"/>
                <a:gd name="T44" fmla="*/ 1199 w 1904"/>
                <a:gd name="T45" fmla="*/ 153 h 384"/>
                <a:gd name="T46" fmla="*/ 1392 w 1904"/>
                <a:gd name="T47" fmla="*/ 152 h 384"/>
                <a:gd name="T48" fmla="*/ 1389 w 1904"/>
                <a:gd name="T49" fmla="*/ 347 h 384"/>
                <a:gd name="T50" fmla="*/ 1198 w 1904"/>
                <a:gd name="T51" fmla="*/ 71 h 384"/>
                <a:gd name="T52" fmla="*/ 1095 w 1904"/>
                <a:gd name="T53" fmla="*/ 71 h 384"/>
                <a:gd name="T54" fmla="*/ 1036 w 1904"/>
                <a:gd name="T55" fmla="*/ 378 h 384"/>
                <a:gd name="T56" fmla="*/ 933 w 1904"/>
                <a:gd name="T57" fmla="*/ 71 h 384"/>
                <a:gd name="T58" fmla="*/ 1198 w 1904"/>
                <a:gd name="T59" fmla="*/ 21 h 384"/>
                <a:gd name="T60" fmla="*/ 746 w 1904"/>
                <a:gd name="T61" fmla="*/ 225 h 384"/>
                <a:gd name="T62" fmla="*/ 731 w 1904"/>
                <a:gd name="T63" fmla="*/ 177 h 384"/>
                <a:gd name="T64" fmla="*/ 649 w 1904"/>
                <a:gd name="T65" fmla="*/ 177 h 384"/>
                <a:gd name="T66" fmla="*/ 746 w 1904"/>
                <a:gd name="T67" fmla="*/ 225 h 384"/>
                <a:gd name="T68" fmla="*/ 802 w 1904"/>
                <a:gd name="T69" fmla="*/ 266 h 384"/>
                <a:gd name="T70" fmla="*/ 649 w 1904"/>
                <a:gd name="T71" fmla="*/ 320 h 384"/>
                <a:gd name="T72" fmla="*/ 782 w 1904"/>
                <a:gd name="T73" fmla="*/ 315 h 384"/>
                <a:gd name="T74" fmla="*/ 689 w 1904"/>
                <a:gd name="T75" fmla="*/ 384 h 384"/>
                <a:gd name="T76" fmla="*/ 569 w 1904"/>
                <a:gd name="T77" fmla="*/ 251 h 384"/>
                <a:gd name="T78" fmla="*/ 692 w 1904"/>
                <a:gd name="T79" fmla="*/ 117 h 384"/>
                <a:gd name="T80" fmla="*/ 802 w 1904"/>
                <a:gd name="T81" fmla="*/ 244 h 384"/>
                <a:gd name="T82" fmla="*/ 526 w 1904"/>
                <a:gd name="T83" fmla="*/ 378 h 384"/>
                <a:gd name="T84" fmla="*/ 468 w 1904"/>
                <a:gd name="T85" fmla="*/ 378 h 384"/>
                <a:gd name="T86" fmla="*/ 417 w 1904"/>
                <a:gd name="T87" fmla="*/ 163 h 384"/>
                <a:gd name="T88" fmla="*/ 357 w 1904"/>
                <a:gd name="T89" fmla="*/ 240 h 384"/>
                <a:gd name="T90" fmla="*/ 298 w 1904"/>
                <a:gd name="T91" fmla="*/ 378 h 384"/>
                <a:gd name="T92" fmla="*/ 357 w 1904"/>
                <a:gd name="T93" fmla="*/ 0 h 384"/>
                <a:gd name="T94" fmla="*/ 358 w 1904"/>
                <a:gd name="T95" fmla="*/ 165 h 384"/>
                <a:gd name="T96" fmla="*/ 526 w 1904"/>
                <a:gd name="T97" fmla="*/ 221 h 384"/>
                <a:gd name="T98" fmla="*/ 265 w 1904"/>
                <a:gd name="T99" fmla="*/ 71 h 384"/>
                <a:gd name="T100" fmla="*/ 162 w 1904"/>
                <a:gd name="T101" fmla="*/ 71 h 384"/>
                <a:gd name="T102" fmla="*/ 102 w 1904"/>
                <a:gd name="T103" fmla="*/ 378 h 384"/>
                <a:gd name="T104" fmla="*/ 0 w 1904"/>
                <a:gd name="T105" fmla="*/ 71 h 384"/>
                <a:gd name="T106" fmla="*/ 265 w 1904"/>
                <a:gd name="T107" fmla="*/ 21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4" h="384">
                  <a:moveTo>
                    <a:pt x="1904" y="178"/>
                  </a:moveTo>
                  <a:lnTo>
                    <a:pt x="1904" y="178"/>
                  </a:lnTo>
                  <a:cubicBezTo>
                    <a:pt x="1897" y="172"/>
                    <a:pt x="1887" y="170"/>
                    <a:pt x="1874" y="170"/>
                  </a:cubicBezTo>
                  <a:cubicBezTo>
                    <a:pt x="1857" y="170"/>
                    <a:pt x="1842" y="177"/>
                    <a:pt x="1831" y="193"/>
                  </a:cubicBezTo>
                  <a:cubicBezTo>
                    <a:pt x="1819" y="208"/>
                    <a:pt x="1814" y="229"/>
                    <a:pt x="1814" y="256"/>
                  </a:cubicBezTo>
                  <a:lnTo>
                    <a:pt x="1814" y="378"/>
                  </a:lnTo>
                  <a:lnTo>
                    <a:pt x="1756" y="378"/>
                  </a:lnTo>
                  <a:lnTo>
                    <a:pt x="1756" y="123"/>
                  </a:lnTo>
                  <a:lnTo>
                    <a:pt x="1814" y="123"/>
                  </a:lnTo>
                  <a:lnTo>
                    <a:pt x="1814" y="175"/>
                  </a:lnTo>
                  <a:lnTo>
                    <a:pt x="1815" y="175"/>
                  </a:lnTo>
                  <a:cubicBezTo>
                    <a:pt x="1820" y="157"/>
                    <a:pt x="1829" y="143"/>
                    <a:pt x="1841" y="133"/>
                  </a:cubicBezTo>
                  <a:cubicBezTo>
                    <a:pt x="1853" y="123"/>
                    <a:pt x="1866" y="118"/>
                    <a:pt x="1880" y="118"/>
                  </a:cubicBezTo>
                  <a:cubicBezTo>
                    <a:pt x="1891" y="118"/>
                    <a:pt x="1899" y="120"/>
                    <a:pt x="1904" y="123"/>
                  </a:cubicBezTo>
                  <a:lnTo>
                    <a:pt x="1904" y="178"/>
                  </a:lnTo>
                  <a:close/>
                  <a:moveTo>
                    <a:pt x="1698" y="378"/>
                  </a:moveTo>
                  <a:lnTo>
                    <a:pt x="1698" y="378"/>
                  </a:lnTo>
                  <a:lnTo>
                    <a:pt x="1640" y="378"/>
                  </a:lnTo>
                  <a:lnTo>
                    <a:pt x="1640" y="337"/>
                  </a:lnTo>
                  <a:lnTo>
                    <a:pt x="1639" y="337"/>
                  </a:lnTo>
                  <a:cubicBezTo>
                    <a:pt x="1623" y="368"/>
                    <a:pt x="1596" y="384"/>
                    <a:pt x="1561" y="384"/>
                  </a:cubicBezTo>
                  <a:cubicBezTo>
                    <a:pt x="1500" y="384"/>
                    <a:pt x="1470" y="347"/>
                    <a:pt x="1470" y="275"/>
                  </a:cubicBezTo>
                  <a:lnTo>
                    <a:pt x="1470" y="123"/>
                  </a:lnTo>
                  <a:lnTo>
                    <a:pt x="1528" y="123"/>
                  </a:lnTo>
                  <a:lnTo>
                    <a:pt x="1528" y="269"/>
                  </a:lnTo>
                  <a:cubicBezTo>
                    <a:pt x="1528" y="315"/>
                    <a:pt x="1546" y="338"/>
                    <a:pt x="1581" y="338"/>
                  </a:cubicBezTo>
                  <a:cubicBezTo>
                    <a:pt x="1599" y="338"/>
                    <a:pt x="1613" y="331"/>
                    <a:pt x="1624" y="319"/>
                  </a:cubicBezTo>
                  <a:cubicBezTo>
                    <a:pt x="1635" y="306"/>
                    <a:pt x="1640" y="290"/>
                    <a:pt x="1640" y="269"/>
                  </a:cubicBezTo>
                  <a:lnTo>
                    <a:pt x="1640" y="123"/>
                  </a:lnTo>
                  <a:lnTo>
                    <a:pt x="1698" y="123"/>
                  </a:lnTo>
                  <a:lnTo>
                    <a:pt x="1698" y="378"/>
                  </a:lnTo>
                  <a:close/>
                  <a:moveTo>
                    <a:pt x="1295" y="163"/>
                  </a:moveTo>
                  <a:lnTo>
                    <a:pt x="1295" y="163"/>
                  </a:lnTo>
                  <a:cubicBezTo>
                    <a:pt x="1272" y="163"/>
                    <a:pt x="1254" y="171"/>
                    <a:pt x="1241" y="186"/>
                  </a:cubicBezTo>
                  <a:cubicBezTo>
                    <a:pt x="1228" y="202"/>
                    <a:pt x="1221" y="224"/>
                    <a:pt x="1221" y="252"/>
                  </a:cubicBezTo>
                  <a:cubicBezTo>
                    <a:pt x="1221" y="278"/>
                    <a:pt x="1228" y="299"/>
                    <a:pt x="1241" y="315"/>
                  </a:cubicBezTo>
                  <a:cubicBezTo>
                    <a:pt x="1255" y="330"/>
                    <a:pt x="1273" y="338"/>
                    <a:pt x="1295" y="338"/>
                  </a:cubicBezTo>
                  <a:cubicBezTo>
                    <a:pt x="1318" y="338"/>
                    <a:pt x="1335" y="330"/>
                    <a:pt x="1347" y="315"/>
                  </a:cubicBezTo>
                  <a:cubicBezTo>
                    <a:pt x="1360" y="300"/>
                    <a:pt x="1366" y="279"/>
                    <a:pt x="1366" y="251"/>
                  </a:cubicBezTo>
                  <a:cubicBezTo>
                    <a:pt x="1366" y="223"/>
                    <a:pt x="1360" y="201"/>
                    <a:pt x="1347" y="186"/>
                  </a:cubicBezTo>
                  <a:cubicBezTo>
                    <a:pt x="1335" y="170"/>
                    <a:pt x="1318" y="163"/>
                    <a:pt x="1295" y="163"/>
                  </a:cubicBezTo>
                  <a:close/>
                  <a:moveTo>
                    <a:pt x="1292" y="384"/>
                  </a:moveTo>
                  <a:lnTo>
                    <a:pt x="1292" y="384"/>
                  </a:lnTo>
                  <a:cubicBezTo>
                    <a:pt x="1253" y="384"/>
                    <a:pt x="1221" y="372"/>
                    <a:pt x="1198" y="348"/>
                  </a:cubicBezTo>
                  <a:cubicBezTo>
                    <a:pt x="1174" y="324"/>
                    <a:pt x="1162" y="292"/>
                    <a:pt x="1162" y="253"/>
                  </a:cubicBezTo>
                  <a:cubicBezTo>
                    <a:pt x="1162" y="210"/>
                    <a:pt x="1174" y="177"/>
                    <a:pt x="1199" y="153"/>
                  </a:cubicBezTo>
                  <a:cubicBezTo>
                    <a:pt x="1224" y="129"/>
                    <a:pt x="1257" y="117"/>
                    <a:pt x="1298" y="117"/>
                  </a:cubicBezTo>
                  <a:cubicBezTo>
                    <a:pt x="1338" y="117"/>
                    <a:pt x="1370" y="128"/>
                    <a:pt x="1392" y="152"/>
                  </a:cubicBezTo>
                  <a:cubicBezTo>
                    <a:pt x="1414" y="175"/>
                    <a:pt x="1425" y="208"/>
                    <a:pt x="1425" y="249"/>
                  </a:cubicBezTo>
                  <a:cubicBezTo>
                    <a:pt x="1425" y="290"/>
                    <a:pt x="1413" y="322"/>
                    <a:pt x="1389" y="347"/>
                  </a:cubicBezTo>
                  <a:cubicBezTo>
                    <a:pt x="1365" y="371"/>
                    <a:pt x="1333" y="384"/>
                    <a:pt x="1292" y="384"/>
                  </a:cubicBezTo>
                  <a:close/>
                  <a:moveTo>
                    <a:pt x="1198" y="71"/>
                  </a:moveTo>
                  <a:lnTo>
                    <a:pt x="1198" y="71"/>
                  </a:lnTo>
                  <a:lnTo>
                    <a:pt x="1095" y="71"/>
                  </a:lnTo>
                  <a:lnTo>
                    <a:pt x="1095" y="378"/>
                  </a:lnTo>
                  <a:lnTo>
                    <a:pt x="1036" y="378"/>
                  </a:lnTo>
                  <a:lnTo>
                    <a:pt x="1036" y="71"/>
                  </a:lnTo>
                  <a:lnTo>
                    <a:pt x="933" y="71"/>
                  </a:lnTo>
                  <a:lnTo>
                    <a:pt x="933" y="21"/>
                  </a:lnTo>
                  <a:lnTo>
                    <a:pt x="1198" y="21"/>
                  </a:lnTo>
                  <a:lnTo>
                    <a:pt x="1198" y="71"/>
                  </a:lnTo>
                  <a:close/>
                  <a:moveTo>
                    <a:pt x="746" y="225"/>
                  </a:moveTo>
                  <a:lnTo>
                    <a:pt x="746" y="225"/>
                  </a:lnTo>
                  <a:cubicBezTo>
                    <a:pt x="746" y="204"/>
                    <a:pt x="741" y="188"/>
                    <a:pt x="731" y="177"/>
                  </a:cubicBezTo>
                  <a:cubicBezTo>
                    <a:pt x="721" y="165"/>
                    <a:pt x="708" y="159"/>
                    <a:pt x="691" y="159"/>
                  </a:cubicBezTo>
                  <a:cubicBezTo>
                    <a:pt x="675" y="159"/>
                    <a:pt x="660" y="165"/>
                    <a:pt x="649" y="177"/>
                  </a:cubicBezTo>
                  <a:cubicBezTo>
                    <a:pt x="637" y="190"/>
                    <a:pt x="630" y="205"/>
                    <a:pt x="627" y="225"/>
                  </a:cubicBezTo>
                  <a:lnTo>
                    <a:pt x="746" y="225"/>
                  </a:lnTo>
                  <a:close/>
                  <a:moveTo>
                    <a:pt x="802" y="266"/>
                  </a:moveTo>
                  <a:lnTo>
                    <a:pt x="802" y="266"/>
                  </a:lnTo>
                  <a:lnTo>
                    <a:pt x="627" y="266"/>
                  </a:lnTo>
                  <a:cubicBezTo>
                    <a:pt x="628" y="289"/>
                    <a:pt x="635" y="308"/>
                    <a:pt x="649" y="320"/>
                  </a:cubicBezTo>
                  <a:cubicBezTo>
                    <a:pt x="663" y="333"/>
                    <a:pt x="682" y="339"/>
                    <a:pt x="707" y="339"/>
                  </a:cubicBezTo>
                  <a:cubicBezTo>
                    <a:pt x="734" y="339"/>
                    <a:pt x="759" y="331"/>
                    <a:pt x="782" y="315"/>
                  </a:cubicBezTo>
                  <a:lnTo>
                    <a:pt x="782" y="362"/>
                  </a:lnTo>
                  <a:cubicBezTo>
                    <a:pt x="759" y="376"/>
                    <a:pt x="728" y="384"/>
                    <a:pt x="689" y="384"/>
                  </a:cubicBezTo>
                  <a:cubicBezTo>
                    <a:pt x="652" y="384"/>
                    <a:pt x="622" y="372"/>
                    <a:pt x="601" y="349"/>
                  </a:cubicBezTo>
                  <a:cubicBezTo>
                    <a:pt x="579" y="326"/>
                    <a:pt x="569" y="293"/>
                    <a:pt x="569" y="251"/>
                  </a:cubicBezTo>
                  <a:cubicBezTo>
                    <a:pt x="569" y="211"/>
                    <a:pt x="581" y="179"/>
                    <a:pt x="604" y="154"/>
                  </a:cubicBezTo>
                  <a:cubicBezTo>
                    <a:pt x="628" y="129"/>
                    <a:pt x="657" y="117"/>
                    <a:pt x="692" y="117"/>
                  </a:cubicBezTo>
                  <a:cubicBezTo>
                    <a:pt x="727" y="117"/>
                    <a:pt x="754" y="128"/>
                    <a:pt x="773" y="150"/>
                  </a:cubicBezTo>
                  <a:cubicBezTo>
                    <a:pt x="792" y="173"/>
                    <a:pt x="802" y="204"/>
                    <a:pt x="802" y="244"/>
                  </a:cubicBezTo>
                  <a:lnTo>
                    <a:pt x="802" y="266"/>
                  </a:lnTo>
                  <a:close/>
                  <a:moveTo>
                    <a:pt x="526" y="378"/>
                  </a:moveTo>
                  <a:lnTo>
                    <a:pt x="526" y="378"/>
                  </a:lnTo>
                  <a:lnTo>
                    <a:pt x="468" y="378"/>
                  </a:lnTo>
                  <a:lnTo>
                    <a:pt x="468" y="238"/>
                  </a:lnTo>
                  <a:cubicBezTo>
                    <a:pt x="468" y="188"/>
                    <a:pt x="451" y="163"/>
                    <a:pt x="417" y="163"/>
                  </a:cubicBezTo>
                  <a:cubicBezTo>
                    <a:pt x="400" y="163"/>
                    <a:pt x="386" y="170"/>
                    <a:pt x="374" y="184"/>
                  </a:cubicBezTo>
                  <a:cubicBezTo>
                    <a:pt x="362" y="199"/>
                    <a:pt x="357" y="218"/>
                    <a:pt x="357" y="240"/>
                  </a:cubicBezTo>
                  <a:lnTo>
                    <a:pt x="357" y="378"/>
                  </a:lnTo>
                  <a:lnTo>
                    <a:pt x="298" y="378"/>
                  </a:lnTo>
                  <a:lnTo>
                    <a:pt x="298" y="0"/>
                  </a:lnTo>
                  <a:lnTo>
                    <a:pt x="357" y="0"/>
                  </a:lnTo>
                  <a:lnTo>
                    <a:pt x="357" y="165"/>
                  </a:lnTo>
                  <a:lnTo>
                    <a:pt x="358" y="165"/>
                  </a:lnTo>
                  <a:cubicBezTo>
                    <a:pt x="377" y="133"/>
                    <a:pt x="405" y="117"/>
                    <a:pt x="441" y="117"/>
                  </a:cubicBezTo>
                  <a:cubicBezTo>
                    <a:pt x="497" y="117"/>
                    <a:pt x="526" y="151"/>
                    <a:pt x="526" y="221"/>
                  </a:cubicBezTo>
                  <a:lnTo>
                    <a:pt x="526" y="378"/>
                  </a:lnTo>
                  <a:close/>
                  <a:moveTo>
                    <a:pt x="265" y="71"/>
                  </a:moveTo>
                  <a:lnTo>
                    <a:pt x="265" y="71"/>
                  </a:lnTo>
                  <a:lnTo>
                    <a:pt x="162" y="71"/>
                  </a:lnTo>
                  <a:lnTo>
                    <a:pt x="162" y="378"/>
                  </a:lnTo>
                  <a:lnTo>
                    <a:pt x="102" y="378"/>
                  </a:lnTo>
                  <a:lnTo>
                    <a:pt x="102" y="71"/>
                  </a:lnTo>
                  <a:lnTo>
                    <a:pt x="0" y="71"/>
                  </a:lnTo>
                  <a:lnTo>
                    <a:pt x="0" y="21"/>
                  </a:lnTo>
                  <a:lnTo>
                    <a:pt x="265" y="21"/>
                  </a:lnTo>
                  <a:lnTo>
                    <a:pt x="265" y="71"/>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177689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44E1717B-1127-422B-83A0-6DB1F04DE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645175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13617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8" name="Picture 7" descr="Microsoft Ignite The Tour graphic">
            <a:extLst>
              <a:ext uri="{FF2B5EF4-FFF2-40B4-BE49-F238E27FC236}">
                <a16:creationId xmlns:a16="http://schemas.microsoft.com/office/drawing/2014/main" id="{493061E4-9141-4906-AC66-4AB924C08F9B}"/>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bwMode="gray">
          <a:xfrm>
            <a:off x="5334000" y="0"/>
            <a:ext cx="6858000" cy="6858000"/>
          </a:xfrm>
          <a:prstGeom prst="rect">
            <a:avLst/>
          </a:prstGeom>
          <a:solidFill>
            <a:srgbClr val="FFFFFF"/>
          </a:solidFill>
        </p:spPr>
      </p:pic>
    </p:spTree>
    <p:extLst>
      <p:ext uri="{BB962C8B-B14F-4D97-AF65-F5344CB8AC3E}">
        <p14:creationId xmlns:p14="http://schemas.microsoft.com/office/powerpoint/2010/main" val="2058264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2976">
          <p15:clr>
            <a:srgbClr val="FBAE4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pic>
        <p:nvPicPr>
          <p:cNvPr id="14" name="MS logo white - EMF" descr="Microsoft logo white text version">
            <a:extLst>
              <a:ext uri="{FF2B5EF4-FFF2-40B4-BE49-F238E27FC236}">
                <a16:creationId xmlns:a16="http://schemas.microsoft.com/office/drawing/2014/main" id="{63E1BA19-1D9F-FC44-8A38-8C233C9CC48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15" name="Title 1">
            <a:extLst>
              <a:ext uri="{FF2B5EF4-FFF2-40B4-BE49-F238E27FC236}">
                <a16:creationId xmlns:a16="http://schemas.microsoft.com/office/drawing/2014/main" id="{9A95C66C-5C96-2344-B6A3-F56B3F7963BA}"/>
              </a:ext>
            </a:extLst>
          </p:cNvPr>
          <p:cNvSpPr>
            <a:spLocks noGrp="1"/>
          </p:cNvSpPr>
          <p:nvPr userDrawn="1">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16" name="Text Placeholder 4">
            <a:extLst>
              <a:ext uri="{FF2B5EF4-FFF2-40B4-BE49-F238E27FC236}">
                <a16:creationId xmlns:a16="http://schemas.microsoft.com/office/drawing/2014/main" id="{CEB75608-737B-0C4E-85B1-321723083970}"/>
              </a:ext>
            </a:extLst>
          </p:cNvPr>
          <p:cNvSpPr>
            <a:spLocks noGrp="1"/>
          </p:cNvSpPr>
          <p:nvPr userDrawn="1">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descr="Microsoft Ignite The Tour graphic">
            <a:extLst>
              <a:ext uri="{FF2B5EF4-FFF2-40B4-BE49-F238E27FC236}">
                <a16:creationId xmlns:a16="http://schemas.microsoft.com/office/drawing/2014/main" id="{C98E59B0-67F8-4A77-8BC3-2C6B72314B7C}"/>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l="571" r="1"/>
          <a:stretch/>
        </p:blipFill>
        <p:spPr bwMode="gray">
          <a:xfrm>
            <a:off x="5334001" y="-1"/>
            <a:ext cx="6858000" cy="6858001"/>
          </a:xfrm>
          <a:prstGeom prst="rect">
            <a:avLst/>
          </a:prstGeom>
          <a:solidFill>
            <a:srgbClr val="FFFFFF"/>
          </a:solidFill>
        </p:spPr>
      </p:pic>
    </p:spTree>
    <p:extLst>
      <p:ext uri="{BB962C8B-B14F-4D97-AF65-F5344CB8AC3E}">
        <p14:creationId xmlns:p14="http://schemas.microsoft.com/office/powerpoint/2010/main" val="1286867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8" name="MS logo white - EMF" descr="Microsoft logo white text version">
            <a:extLst>
              <a:ext uri="{FF2B5EF4-FFF2-40B4-BE49-F238E27FC236}">
                <a16:creationId xmlns:a16="http://schemas.microsoft.com/office/drawing/2014/main" id="{CEC508C3-17C5-4527-A00C-7B974C95D11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7" name="Picture 6" descr="Two people at a Microsoft event">
            <a:extLst>
              <a:ext uri="{FF2B5EF4-FFF2-40B4-BE49-F238E27FC236}">
                <a16:creationId xmlns:a16="http://schemas.microsoft.com/office/drawing/2014/main" id="{F16083BE-9680-4C4D-841F-BBC563E71F64}"/>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1476193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0868187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415526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5601039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3316809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614587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8798385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8570068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41865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23118398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35468862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25380058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88082202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94636315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6541049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85916916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274217106"/>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4879168"/>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79460888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59756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96361023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33624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4160520" cy="338554"/>
          </a:xfrm>
          <a:noFill/>
        </p:spPr>
        <p:txBody>
          <a:bodyPr wrap="square" lIns="0" tIns="0" rIns="0" bIns="0">
            <a:no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8" name="Picture 7" descr="Microsoft Ignite The Tour graphic">
            <a:extLst>
              <a:ext uri="{FF2B5EF4-FFF2-40B4-BE49-F238E27FC236}">
                <a16:creationId xmlns:a16="http://schemas.microsoft.com/office/drawing/2014/main" id="{FA576421-D686-4443-A5C4-C6002072C644}"/>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bwMode="gray">
          <a:xfrm>
            <a:off x="5338480" y="0"/>
            <a:ext cx="6853520" cy="6858000"/>
          </a:xfrm>
          <a:prstGeom prst="rect">
            <a:avLst/>
          </a:prstGeom>
          <a:solidFill>
            <a:srgbClr val="FFFFFF"/>
          </a:solidFill>
        </p:spPr>
      </p:pic>
    </p:spTree>
    <p:extLst>
      <p:ext uri="{BB962C8B-B14F-4D97-AF65-F5344CB8AC3E}">
        <p14:creationId xmlns:p14="http://schemas.microsoft.com/office/powerpoint/2010/main" val="3324370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The Tour graphic">
            <a:extLst>
              <a:ext uri="{FF2B5EF4-FFF2-40B4-BE49-F238E27FC236}">
                <a16:creationId xmlns:a16="http://schemas.microsoft.com/office/drawing/2014/main" id="{33CC6B10-2D2E-4489-BBDC-0AA717D68262}"/>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4321" r="2"/>
          <a:stretch/>
        </p:blipFill>
        <p:spPr bwMode="gray">
          <a:xfrm>
            <a:off x="5334000" y="1"/>
            <a:ext cx="6858001" cy="6858000"/>
          </a:xfrm>
          <a:prstGeom prst="rect">
            <a:avLst/>
          </a:prstGeom>
          <a:solidFill>
            <a:srgbClr val="FFFFFF"/>
          </a:solidFill>
        </p:spPr>
      </p:pic>
    </p:spTree>
    <p:extLst>
      <p:ext uri="{BB962C8B-B14F-4D97-AF65-F5344CB8AC3E}">
        <p14:creationId xmlns:p14="http://schemas.microsoft.com/office/powerpoint/2010/main" val="2107679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867507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54578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3484641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265F69A1-0401-4DF8-B507-FBC3C227055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108579797"/>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56982100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8350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233107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losing logo slide_color">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p:nvPicPr>
        <p:blipFill>
          <a:blip r:embed="rId2"/>
          <a:stretch>
            <a:fillRect/>
          </a:stretch>
        </p:blipFill>
        <p:spPr bwMode="invGray">
          <a:xfrm>
            <a:off x="454892" y="470067"/>
            <a:ext cx="1408078" cy="300619"/>
          </a:xfrm>
          <a:prstGeom prst="rect">
            <a:avLst/>
          </a:prstGeom>
        </p:spPr>
      </p:pic>
    </p:spTree>
    <p:extLst>
      <p:ext uri="{BB962C8B-B14F-4D97-AF65-F5344CB8AC3E}">
        <p14:creationId xmlns:p14="http://schemas.microsoft.com/office/powerpoint/2010/main" val="30423781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59778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99403"/>
            <a:ext cx="9144000" cy="2387600"/>
          </a:xfrm>
        </p:spPr>
        <p:txBody>
          <a:bodyPr anchor="b"/>
          <a:lstStyle>
            <a:lvl1pPr algn="ctr">
              <a:defRPr sz="5996">
                <a:solidFill>
                  <a:schemeClr val="bg1"/>
                </a:solidFill>
                <a:latin typeface="Segoe UI Black" panose="020B0A02040204020203" pitchFamily="34" charset="0"/>
                <a:ea typeface="Segoe UI Black" panose="020B0A02040204020203" pitchFamily="34" charset="0"/>
                <a:cs typeface="Segoe UI Black" panose="020B0A02040204020203" pitchFamily="34" charset="0"/>
              </a:defRPr>
            </a:lvl1pPr>
          </a:lstStyle>
          <a:p>
            <a:r>
              <a:rPr lang="en-US"/>
              <a:t>Click to edit Master title style</a:t>
            </a:r>
            <a:endParaRPr lang="en-NZ" dirty="0"/>
          </a:p>
        </p:txBody>
      </p:sp>
      <p:sp>
        <p:nvSpPr>
          <p:cNvPr id="3" name="Subtitle 2"/>
          <p:cNvSpPr>
            <a:spLocks noGrp="1"/>
          </p:cNvSpPr>
          <p:nvPr>
            <p:ph type="subTitle" idx="1"/>
          </p:nvPr>
        </p:nvSpPr>
        <p:spPr>
          <a:xfrm>
            <a:off x="1524000" y="2779079"/>
            <a:ext cx="9144000" cy="517065"/>
          </a:xfrm>
        </p:spPr>
        <p:txBody>
          <a:bodyPr/>
          <a:lstStyle>
            <a:lvl1pPr marL="0" indent="0" algn="ctr">
              <a:buNone/>
              <a:defRPr sz="2400">
                <a:solidFill>
                  <a:schemeClr val="bg1"/>
                </a:solidFill>
              </a:defRPr>
            </a:lvl1pPr>
            <a:lvl2pPr marL="457025" indent="0" algn="ctr">
              <a:buNone/>
              <a:defRPr sz="2000"/>
            </a:lvl2pPr>
            <a:lvl3pPr marL="914049" indent="0" algn="ctr">
              <a:buNone/>
              <a:defRPr sz="1800"/>
            </a:lvl3pPr>
            <a:lvl4pPr marL="1371074" indent="0" algn="ctr">
              <a:buNone/>
              <a:defRPr sz="1600"/>
            </a:lvl4pPr>
            <a:lvl5pPr marL="1828098" indent="0" algn="ctr">
              <a:buNone/>
              <a:defRPr sz="1600"/>
            </a:lvl5pPr>
            <a:lvl6pPr marL="2285122" indent="0" algn="ctr">
              <a:buNone/>
              <a:defRPr sz="1600"/>
            </a:lvl6pPr>
            <a:lvl7pPr marL="2742147" indent="0" algn="ctr">
              <a:buNone/>
              <a:defRPr sz="1600"/>
            </a:lvl7pPr>
            <a:lvl8pPr marL="3199171" indent="0" algn="ctr">
              <a:buNone/>
              <a:defRPr sz="1600"/>
            </a:lvl8pPr>
            <a:lvl9pPr marL="3656195" indent="0" algn="ctr">
              <a:buNone/>
              <a:defRPr sz="1600"/>
            </a:lvl9pPr>
          </a:lstStyle>
          <a:p>
            <a:r>
              <a:rPr lang="en-US"/>
              <a:t>Click to edit Master subtitle style</a:t>
            </a:r>
            <a:endParaRPr lang="en-NZ" dirty="0"/>
          </a:p>
        </p:txBody>
      </p:sp>
    </p:spTree>
    <p:extLst>
      <p:ext uri="{BB962C8B-B14F-4D97-AF65-F5344CB8AC3E}">
        <p14:creationId xmlns:p14="http://schemas.microsoft.com/office/powerpoint/2010/main" val="170472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6" name="Picture 15"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69302" y="3441247"/>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6" name="Rectangle 5"/>
          <p:cNvSpPr/>
          <p:nvPr/>
        </p:nvSpPr>
        <p:spPr bwMode="gray">
          <a:xfrm>
            <a:off x="0" y="5782138"/>
            <a:ext cx="12191377" cy="107586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p:nvPicPr>
        <p:blipFill>
          <a:blip r:embed="rId3"/>
          <a:stretch>
            <a:fillRect/>
          </a:stretch>
        </p:blipFill>
        <p:spPr>
          <a:xfrm>
            <a:off x="363550" y="6171287"/>
            <a:ext cx="1427788" cy="304828"/>
          </a:xfrm>
          <a:prstGeom prst="rect">
            <a:avLst/>
          </a:prstGeom>
        </p:spPr>
      </p:pic>
    </p:spTree>
    <p:extLst>
      <p:ext uri="{BB962C8B-B14F-4D97-AF65-F5344CB8AC3E}">
        <p14:creationId xmlns:p14="http://schemas.microsoft.com/office/powerpoint/2010/main" val="24483994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cSld name="Leeg">
    <p:spTree>
      <p:nvGrpSpPr>
        <p:cNvPr id="1" name=""/>
        <p:cNvGrpSpPr/>
        <p:nvPr/>
      </p:nvGrpSpPr>
      <p:grpSpPr>
        <a:xfrm>
          <a:off x="0" y="0"/>
          <a:ext cx="0" cy="0"/>
          <a:chOff x="0" y="0"/>
          <a:chExt cx="0" cy="0"/>
        </a:xfrm>
      </p:grpSpPr>
      <p:sp>
        <p:nvSpPr>
          <p:cNvPr id="4" name="Tijdelijke aanduiding voor dianummer 3"/>
          <p:cNvSpPr>
            <a:spLocks noGrp="1"/>
          </p:cNvSpPr>
          <p:nvPr>
            <p:ph type="sldNum" sz="quarter" idx="12"/>
          </p:nvPr>
        </p:nvSpPr>
        <p:spPr/>
        <p:txBody>
          <a:bodyPr/>
          <a:lstStyle/>
          <a:p>
            <a:fld id="{E9A05531-9278-45EE-A242-765AE1251042}" type="slidenum">
              <a:rPr lang="nl-NL" smtClean="0"/>
              <a:t>‹#›</a:t>
            </a:fld>
            <a:endParaRPr lang="nl-NL"/>
          </a:p>
        </p:txBody>
      </p:sp>
    </p:spTree>
    <p:extLst>
      <p:ext uri="{BB962C8B-B14F-4D97-AF65-F5344CB8AC3E}">
        <p14:creationId xmlns:p14="http://schemas.microsoft.com/office/powerpoint/2010/main" val="23408258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3202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ULLETED ONE 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334" y="1600201"/>
            <a:ext cx="11159066" cy="4525963"/>
          </a:xfrm>
        </p:spPr>
        <p:txBody>
          <a:bodyPr>
            <a:normAutofit/>
          </a:bodyPr>
          <a:lstStyle>
            <a:lvl1pPr marL="457189" indent="-457189" algn="l">
              <a:buClr>
                <a:schemeClr val="tx2"/>
              </a:buClr>
              <a:buSzPct val="50000"/>
              <a:buFont typeface="Lucida Grande"/>
              <a:buChar char="➔"/>
              <a:defRPr sz="3200">
                <a:solidFill>
                  <a:srgbClr val="2B2C27"/>
                </a:solidFill>
                <a:latin typeface="Segoe UI Light" panose="020B0502040204020203" pitchFamily="34" charset="0"/>
                <a:cs typeface="Segoe UI Light" panose="020B0502040204020203" pitchFamily="34" charset="0"/>
              </a:defRPr>
            </a:lvl1pPr>
            <a:lvl2pPr marL="990575" indent="-380990" algn="l">
              <a:buClr>
                <a:schemeClr val="tx1"/>
              </a:buClr>
              <a:buSzPct val="50000"/>
              <a:buFont typeface="Lucida Grande"/>
              <a:buChar char="➔"/>
              <a:defRPr sz="2667">
                <a:solidFill>
                  <a:srgbClr val="2B2C27"/>
                </a:solidFill>
                <a:latin typeface="Segoe UI Light" panose="020B0502040204020203" pitchFamily="34" charset="0"/>
                <a:cs typeface="Segoe UI Light" panose="020B0502040204020203" pitchFamily="34" charset="0"/>
              </a:defRPr>
            </a:lvl2pPr>
            <a:lvl3pPr marL="1523962" indent="-304792" algn="l">
              <a:buClr>
                <a:schemeClr val="tx2"/>
              </a:buClr>
              <a:buSzPct val="50000"/>
              <a:buFont typeface="Arial"/>
              <a:buChar char="•"/>
              <a:defRPr sz="2400">
                <a:solidFill>
                  <a:srgbClr val="2B2C27"/>
                </a:solidFill>
                <a:latin typeface="Segoe UI Light" panose="020B0502040204020203" pitchFamily="34" charset="0"/>
                <a:cs typeface="Segoe UI Light" panose="020B0502040204020203" pitchFamily="34" charset="0"/>
              </a:defRPr>
            </a:lvl3pPr>
            <a:lvl4pPr marL="2133547" indent="-304792" algn="l">
              <a:buClr>
                <a:schemeClr val="tx1">
                  <a:lumMod val="75000"/>
                  <a:lumOff val="25000"/>
                </a:schemeClr>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4pPr>
            <a:lvl5pPr marL="2743131" indent="-304792" algn="l">
              <a:buClr>
                <a:schemeClr val="tx2"/>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23334" y="274639"/>
            <a:ext cx="11159066" cy="1143000"/>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0651602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3" y="289515"/>
            <a:ext cx="4225335" cy="3214201"/>
          </a:xfrm>
        </p:spPr>
        <p:txBody>
          <a:bodyPr/>
          <a:lstStyle/>
          <a:p>
            <a:r>
              <a:rPr lang="en-US"/>
              <a:t>Click to edit Master title style</a:t>
            </a:r>
          </a:p>
        </p:txBody>
      </p:sp>
      <p:sp>
        <p:nvSpPr>
          <p:cNvPr id="3" name="Rectangle 2"/>
          <p:cNvSpPr/>
          <p:nvPr userDrawn="1"/>
        </p:nvSpPr>
        <p:spPr bwMode="auto">
          <a:xfrm>
            <a:off x="4751363" y="5"/>
            <a:ext cx="7440636" cy="685800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58" tIns="143326" rIns="179158" bIns="143326" numCol="1" spcCol="0" rtlCol="0" fromWordArt="0" anchor="t" anchorCtr="0" forceAA="0" compatLnSpc="1">
            <a:prstTxWarp prst="textNoShape">
              <a:avLst/>
            </a:prstTxWarp>
            <a:noAutofit/>
          </a:bodyPr>
          <a:lstStyle/>
          <a:p>
            <a:pPr algn="ctr" defTabSz="913295" fontAlgn="base">
              <a:lnSpc>
                <a:spcPct val="90000"/>
              </a:lnSpc>
              <a:spcBef>
                <a:spcPct val="0"/>
              </a:spcBef>
              <a:spcAft>
                <a:spcPct val="0"/>
              </a:spcAft>
              <a:defRPr/>
            </a:pPr>
            <a:endParaRPr lang="en-US" sz="2353">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49498920"/>
      </p:ext>
    </p:extLst>
  </p:cSld>
  <p:clrMapOvr>
    <a:masterClrMapping/>
  </p:clrMapOvr>
  <p:transition>
    <p:fade/>
  </p:transition>
  <p:extLst>
    <p:ext uri="{DCECCB84-F9BA-43D5-87BE-67443E8EF086}">
      <p15:sldGuideLst xmlns:p15="http://schemas.microsoft.com/office/powerpoint/2012/main">
        <p15:guide id="1" pos="3917">
          <p15:clr>
            <a:srgbClr val="FBAE40"/>
          </p15:clr>
        </p15:guide>
        <p15:guide id="2" pos="334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860642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2031776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8297400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4362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1C7C7A">
              <a:alpha val="75000"/>
            </a:srgbClr>
          </a:solidFill>
        </p:spPr>
        <p:txBody>
          <a:bodyPr/>
          <a:lstStyle>
            <a:lvl1pPr>
              <a:defRPr>
                <a:solidFill>
                  <a:schemeClr val="bg1"/>
                </a:solidFill>
              </a:defRPr>
            </a:lvl1p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a:solidFill>
            <a:schemeClr val="bg1">
              <a:lumMod val="95000"/>
              <a:alpha val="75000"/>
            </a:schemeClr>
          </a:solidFill>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964C3E3A-891A-4BB3-88AB-666634176F43}"/>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36789475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66024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7"/>
            <a:ext cx="11653523" cy="2055306"/>
          </a:xfrm>
        </p:spPr>
        <p:txBody>
          <a:bodyPr/>
          <a:lstStyle>
            <a:lvl1pPr marL="0" indent="0">
              <a:buNone/>
              <a:defRPr>
                <a:gradFill>
                  <a:gsLst>
                    <a:gs pos="1250">
                      <a:schemeClr val="tx1"/>
                    </a:gs>
                    <a:gs pos="99000">
                      <a:schemeClr val="tx1"/>
                    </a:gs>
                  </a:gsLst>
                  <a:lin ang="5400000" scaled="0"/>
                </a:gradFill>
              </a:defRPr>
            </a:lvl1pPr>
            <a:lvl2pPr marL="0" indent="0">
              <a:buFontTx/>
              <a:buNone/>
              <a:defRPr sz="2353"/>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263172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a:solidFill>
            <a:schemeClr val="bg1">
              <a:lumMod val="95000"/>
              <a:alpha val="75000"/>
            </a:schemeClr>
          </a:solidFill>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a:solidFill>
            <a:srgbClr val="1C7C7A">
              <a:alpha val="75000"/>
            </a:srgbClr>
          </a:solidFill>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0939423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250051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1C7C7A">
              <a:alpha val="75000"/>
            </a:srgbClr>
          </a:solidFill>
        </p:spPr>
        <p:txBody>
          <a:bodyPr/>
          <a:lstStyle>
            <a:lvl1pPr>
              <a:defRPr>
                <a:solidFill>
                  <a:schemeClr val="bg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a:solidFill>
            <a:schemeClr val="bg1">
              <a:lumMod val="95000"/>
              <a:alpha val="75000"/>
            </a:schemeClr>
          </a:solidFill>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Box 6">
            <a:extLst>
              <a:ext uri="{FF2B5EF4-FFF2-40B4-BE49-F238E27FC236}">
                <a16:creationId xmlns:a16="http://schemas.microsoft.com/office/drawing/2014/main" id="{C5E06726-C41F-4D13-BB2E-84B5B71B9810}"/>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1189412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03833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928328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solidFill>
            <a:srgbClr val="1C7C7A">
              <a:alpha val="75000"/>
            </a:srgbClr>
          </a:solidFill>
        </p:spPr>
        <p:txBody>
          <a:bodyPr/>
          <a:lstStyle>
            <a:lvl1pPr>
              <a:defRPr>
                <a:solidFill>
                  <a:schemeClr val="bg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697A84F2-6DDB-4E74-BA2C-B63751FA3DD3}"/>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17283414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ustomer Evidenc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4013833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1791651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2704477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109556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65502303"/>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066739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8403402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43479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269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793770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_color">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899390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597107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1860022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15480241"/>
      </p:ext>
    </p:extLst>
  </p:cSld>
  <p:clrMapOvr>
    <a:masterClrMapping/>
  </p:clrMapOvr>
  <p:transition>
    <p:fade/>
  </p:transition>
  <p:extLst>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lide - 1 speaker">
    <p:spTree>
      <p:nvGrpSpPr>
        <p:cNvPr id="1" name=""/>
        <p:cNvGrpSpPr/>
        <p:nvPr/>
      </p:nvGrpSpPr>
      <p:grpSpPr>
        <a:xfrm>
          <a:off x="0" y="0"/>
          <a:ext cx="0" cy="0"/>
          <a:chOff x="0" y="0"/>
          <a:chExt cx="0" cy="0"/>
        </a:xfrm>
      </p:grpSpPr>
      <p:pic>
        <p:nvPicPr>
          <p:cNvPr id="6" name="Picture 5" descr="A close up of a sign&#10;&#10;Description generated with high confidence">
            <a:extLst>
              <a:ext uri="{FF2B5EF4-FFF2-40B4-BE49-F238E27FC236}">
                <a16:creationId xmlns:a16="http://schemas.microsoft.com/office/drawing/2014/main" id="{FBF63AD1-F97C-4B71-9B7B-0C87A5095E3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spTree>
    <p:extLst>
      <p:ext uri="{BB962C8B-B14F-4D97-AF65-F5344CB8AC3E}">
        <p14:creationId xmlns:p14="http://schemas.microsoft.com/office/powerpoint/2010/main" val="1038348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7"/>
            <a:ext cx="5378548" cy="1943393"/>
          </a:xfrm>
        </p:spPr>
        <p:txBody>
          <a:bodyPr wrap="square">
            <a:spAutoFit/>
          </a:bodyPr>
          <a:lstStyle>
            <a:lvl1pPr marL="0" indent="0">
              <a:spcBef>
                <a:spcPts val="1200"/>
              </a:spcBef>
              <a:buClr>
                <a:schemeClr val="tx1"/>
              </a:buClr>
              <a:buFont typeface="Wingdings" pitchFamily="2" charset="2"/>
              <a:buNone/>
              <a:defRPr sz="3136"/>
            </a:lvl1pPr>
            <a:lvl2pPr marL="0" indent="0">
              <a:buNone/>
              <a:defRPr sz="2353"/>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943393"/>
          </a:xfrm>
        </p:spPr>
        <p:txBody>
          <a:bodyPr wrap="square">
            <a:spAutoFit/>
          </a:bodyPr>
          <a:lstStyle>
            <a:lvl1pPr marL="0" indent="0">
              <a:spcBef>
                <a:spcPts val="1200"/>
              </a:spcBef>
              <a:buClr>
                <a:schemeClr val="tx1"/>
              </a:buClr>
              <a:buFont typeface="Wingdings" pitchFamily="2" charset="2"/>
              <a:buNone/>
              <a:defRPr sz="3136"/>
            </a:lvl1pPr>
            <a:lvl2pPr marL="0" indent="0">
              <a:buNone/>
              <a:defRPr sz="2353"/>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5042941"/>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761D4-BE34-45C0-9AA1-67CBA84C7AA7}"/>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A4C2C62-8CA2-46A4-A5C7-18D511E1C32C}"/>
              </a:ext>
            </a:extLst>
          </p:cNvPr>
          <p:cNvSpPr>
            <a:spLocks noGrp="1"/>
          </p:cNvSpPr>
          <p:nvPr>
            <p:ph idx="1"/>
          </p:nvPr>
        </p:nvSpPr>
        <p:spPr>
          <a:xfrm>
            <a:off x="838200" y="1825625"/>
            <a:ext cx="10515600" cy="4351338"/>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0580FA0-A808-48A1-BD29-FC3407029751}"/>
              </a:ext>
            </a:extLst>
          </p:cNvPr>
          <p:cNvSpPr>
            <a:spLocks noGrp="1"/>
          </p:cNvSpPr>
          <p:nvPr>
            <p:ph type="dt" sz="half" idx="10"/>
          </p:nvPr>
        </p:nvSpPr>
        <p:spPr/>
        <p:txBody>
          <a:bodyPr/>
          <a:lstStyle/>
          <a:p>
            <a:fld id="{94711D52-52D9-40D7-AA9A-895B1C1FAF4B}" type="datetimeFigureOut">
              <a:rPr lang="en-US" smtClean="0"/>
              <a:t>2/25/2020</a:t>
            </a:fld>
            <a:endParaRPr lang="en-US"/>
          </a:p>
        </p:txBody>
      </p:sp>
      <p:sp>
        <p:nvSpPr>
          <p:cNvPr id="5" name="Footer Placeholder 4">
            <a:extLst>
              <a:ext uri="{FF2B5EF4-FFF2-40B4-BE49-F238E27FC236}">
                <a16:creationId xmlns:a16="http://schemas.microsoft.com/office/drawing/2014/main" id="{DA863C61-E365-4104-BD85-0D19C6E1E6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B4E763-E716-414D-BAE9-D351B4606C3C}"/>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87065373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D2D6D-C881-4A34-9B88-FA083A9D787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0EA07BD-293B-431B-8913-695FB38F909D}"/>
              </a:ext>
            </a:extLst>
          </p:cNvPr>
          <p:cNvSpPr>
            <a:spLocks noGrp="1"/>
          </p:cNvSpPr>
          <p:nvPr>
            <p:ph sz="half" idx="1"/>
          </p:nvPr>
        </p:nvSpPr>
        <p:spPr>
          <a:xfrm>
            <a:off x="838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08B1F10-3C4E-4F06-93C6-B4B629AE32BD}"/>
              </a:ext>
            </a:extLst>
          </p:cNvPr>
          <p:cNvSpPr>
            <a:spLocks noGrp="1"/>
          </p:cNvSpPr>
          <p:nvPr>
            <p:ph sz="half" idx="2"/>
          </p:nvPr>
        </p:nvSpPr>
        <p:spPr>
          <a:xfrm>
            <a:off x="6172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9C54DB1-ECB6-4A4E-A0B5-E4C6BC6257A6}"/>
              </a:ext>
            </a:extLst>
          </p:cNvPr>
          <p:cNvSpPr>
            <a:spLocks noGrp="1"/>
          </p:cNvSpPr>
          <p:nvPr>
            <p:ph type="dt" sz="half" idx="10"/>
          </p:nvPr>
        </p:nvSpPr>
        <p:spPr/>
        <p:txBody>
          <a:bodyPr/>
          <a:lstStyle/>
          <a:p>
            <a:fld id="{94711D52-52D9-40D7-AA9A-895B1C1FAF4B}" type="datetimeFigureOut">
              <a:rPr lang="en-US" smtClean="0"/>
              <a:t>2/25/2020</a:t>
            </a:fld>
            <a:endParaRPr lang="en-US"/>
          </a:p>
        </p:txBody>
      </p:sp>
      <p:sp>
        <p:nvSpPr>
          <p:cNvPr id="6" name="Footer Placeholder 5">
            <a:extLst>
              <a:ext uri="{FF2B5EF4-FFF2-40B4-BE49-F238E27FC236}">
                <a16:creationId xmlns:a16="http://schemas.microsoft.com/office/drawing/2014/main" id="{8FD71493-4A02-4C55-8735-97A7E900A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DECC11-2A8E-48ED-93E0-30CE322015F8}"/>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17286768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0F1A5-C890-49C3-A377-A3E4318E5D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56ADA8F4-4AFB-4E58-9901-05117F389333}"/>
              </a:ext>
            </a:extLst>
          </p:cNvPr>
          <p:cNvSpPr>
            <a:spLocks noGrp="1"/>
          </p:cNvSpPr>
          <p:nvPr>
            <p:ph type="dt" sz="half" idx="10"/>
          </p:nvPr>
        </p:nvSpPr>
        <p:spPr/>
        <p:txBody>
          <a:bodyPr/>
          <a:lstStyle/>
          <a:p>
            <a:fld id="{94711D52-52D9-40D7-AA9A-895B1C1FAF4B}" type="datetimeFigureOut">
              <a:rPr lang="en-US" smtClean="0"/>
              <a:t>2/25/2020</a:t>
            </a:fld>
            <a:endParaRPr lang="en-US"/>
          </a:p>
        </p:txBody>
      </p:sp>
      <p:sp>
        <p:nvSpPr>
          <p:cNvPr id="4" name="Footer Placeholder 3">
            <a:extLst>
              <a:ext uri="{FF2B5EF4-FFF2-40B4-BE49-F238E27FC236}">
                <a16:creationId xmlns:a16="http://schemas.microsoft.com/office/drawing/2014/main" id="{FAFCCE53-43B1-4F59-B211-3A69F922C7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19983E-C989-49D0-BE9B-B2EF5F341F72}"/>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210143951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2750C1-200E-4370-A21F-A13DAE3D2AD8}"/>
              </a:ext>
            </a:extLst>
          </p:cNvPr>
          <p:cNvSpPr>
            <a:spLocks noGrp="1"/>
          </p:cNvSpPr>
          <p:nvPr>
            <p:ph type="dt" sz="half" idx="10"/>
          </p:nvPr>
        </p:nvSpPr>
        <p:spPr/>
        <p:txBody>
          <a:bodyPr/>
          <a:lstStyle/>
          <a:p>
            <a:fld id="{94711D52-52D9-40D7-AA9A-895B1C1FAF4B}" type="datetimeFigureOut">
              <a:rPr lang="en-US" smtClean="0"/>
              <a:t>2/25/2020</a:t>
            </a:fld>
            <a:endParaRPr lang="en-US"/>
          </a:p>
        </p:txBody>
      </p:sp>
      <p:sp>
        <p:nvSpPr>
          <p:cNvPr id="3" name="Footer Placeholder 2">
            <a:extLst>
              <a:ext uri="{FF2B5EF4-FFF2-40B4-BE49-F238E27FC236}">
                <a16:creationId xmlns:a16="http://schemas.microsoft.com/office/drawing/2014/main" id="{7D92FF49-FA91-4B8C-AB33-4134D4C939E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DBD8C1-5F97-48CE-AA53-741C08DC03EE}"/>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9441460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299BA-D550-439B-B8D0-563189C50D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8C3FEBF-10E4-446E-9C44-F009BD629C0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2CA254-A09F-40C5-BB13-0AF7128AE265}"/>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AA8FDA1F-B06E-420C-BE2F-DCF2AC546256}"/>
              </a:ext>
            </a:extLst>
          </p:cNvPr>
          <p:cNvSpPr>
            <a:spLocks noGrp="1"/>
          </p:cNvSpPr>
          <p:nvPr>
            <p:ph type="dt" sz="half" idx="10"/>
          </p:nvPr>
        </p:nvSpPr>
        <p:spPr/>
        <p:txBody>
          <a:bodyPr/>
          <a:lstStyle/>
          <a:p>
            <a:fld id="{94711D52-52D9-40D7-AA9A-895B1C1FAF4B}" type="datetimeFigureOut">
              <a:rPr lang="en-US" smtClean="0"/>
              <a:t>2/25/2020</a:t>
            </a:fld>
            <a:endParaRPr lang="en-US"/>
          </a:p>
        </p:txBody>
      </p:sp>
      <p:sp>
        <p:nvSpPr>
          <p:cNvPr id="6" name="Footer Placeholder 5">
            <a:extLst>
              <a:ext uri="{FF2B5EF4-FFF2-40B4-BE49-F238E27FC236}">
                <a16:creationId xmlns:a16="http://schemas.microsoft.com/office/drawing/2014/main" id="{FE5D3D2F-B912-42DE-9D79-481A2A9993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D4DCED-E5F5-4AEA-B82F-B02FF0E5A502}"/>
              </a:ext>
            </a:extLst>
          </p:cNvPr>
          <p:cNvSpPr>
            <a:spLocks noGrp="1"/>
          </p:cNvSpPr>
          <p:nvPr>
            <p:ph type="sldNum" sz="quarter" idx="12"/>
          </p:nvPr>
        </p:nvSpPr>
        <p:spPr/>
        <p:txBody>
          <a:bodyPr/>
          <a:lstStyle/>
          <a:p>
            <a:fld id="{1A4855E5-808E-4644-82C6-521FE1F82510}" type="slidenum">
              <a:rPr lang="en-US" smtClean="0"/>
              <a:t>‹#›</a:t>
            </a:fld>
            <a:endParaRPr lang="en-US"/>
          </a:p>
        </p:txBody>
      </p:sp>
    </p:spTree>
    <p:extLst>
      <p:ext uri="{BB962C8B-B14F-4D97-AF65-F5344CB8AC3E}">
        <p14:creationId xmlns:p14="http://schemas.microsoft.com/office/powerpoint/2010/main" val="423348331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pic>
        <p:nvPicPr>
          <p:cNvPr id="5" name="Picture 4" descr="Microsoft Ignite The Tour graphic">
            <a:extLst>
              <a:ext uri="{FF2B5EF4-FFF2-40B4-BE49-F238E27FC236}">
                <a16:creationId xmlns:a16="http://schemas.microsoft.com/office/drawing/2014/main" id="{6BC7859C-3559-4338-9DC0-EC0A6FB166F4}"/>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906486" y="0"/>
            <a:ext cx="9285514"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grpSp>
        <p:nvGrpSpPr>
          <p:cNvPr id="11" name="Group 4" descr="Microsoft Ignite The Tour logo">
            <a:extLst>
              <a:ext uri="{FF2B5EF4-FFF2-40B4-BE49-F238E27FC236}">
                <a16:creationId xmlns:a16="http://schemas.microsoft.com/office/drawing/2014/main" id="{77D3015C-F206-4299-9E56-BE80355D041C}"/>
              </a:ext>
            </a:extLst>
          </p:cNvPr>
          <p:cNvGrpSpPr>
            <a:grpSpLocks noChangeAspect="1"/>
          </p:cNvGrpSpPr>
          <p:nvPr/>
        </p:nvGrpSpPr>
        <p:grpSpPr bwMode="black">
          <a:xfrm>
            <a:off x="537712" y="2913735"/>
            <a:ext cx="4655288" cy="1284967"/>
            <a:chOff x="342" y="1465"/>
            <a:chExt cx="2565" cy="708"/>
          </a:xfrm>
        </p:grpSpPr>
        <p:sp>
          <p:nvSpPr>
            <p:cNvPr id="12" name="Freeform 5">
              <a:extLst>
                <a:ext uri="{FF2B5EF4-FFF2-40B4-BE49-F238E27FC236}">
                  <a16:creationId xmlns:a16="http://schemas.microsoft.com/office/drawing/2014/main" id="{562B2DD0-9CB5-44D0-8DEF-3E7B1FD25602}"/>
                </a:ext>
              </a:extLst>
            </p:cNvPr>
            <p:cNvSpPr>
              <a:spLocks noChangeAspect="1" noEditPoints="1"/>
            </p:cNvSpPr>
            <p:nvPr userDrawn="1"/>
          </p:nvSpPr>
          <p:spPr bwMode="black">
            <a:xfrm>
              <a:off x="368" y="1465"/>
              <a:ext cx="2539" cy="373"/>
            </a:xfrm>
            <a:custGeom>
              <a:avLst/>
              <a:gdLst>
                <a:gd name="T0" fmla="*/ 3327 w 3480"/>
                <a:gd name="T1" fmla="*/ 182 h 502"/>
                <a:gd name="T2" fmla="*/ 3305 w 3480"/>
                <a:gd name="T3" fmla="*/ 271 h 502"/>
                <a:gd name="T4" fmla="*/ 3367 w 3480"/>
                <a:gd name="T5" fmla="*/ 388 h 502"/>
                <a:gd name="T6" fmla="*/ 3451 w 3480"/>
                <a:gd name="T7" fmla="*/ 155 h 502"/>
                <a:gd name="T8" fmla="*/ 3176 w 3480"/>
                <a:gd name="T9" fmla="*/ 388 h 502"/>
                <a:gd name="T10" fmla="*/ 3101 w 3480"/>
                <a:gd name="T11" fmla="*/ 128 h 502"/>
                <a:gd name="T12" fmla="*/ 3221 w 3480"/>
                <a:gd name="T13" fmla="*/ 173 h 502"/>
                <a:gd name="T14" fmla="*/ 3221 w 3480"/>
                <a:gd name="T15" fmla="*/ 334 h 502"/>
                <a:gd name="T16" fmla="*/ 2957 w 3480"/>
                <a:gd name="T17" fmla="*/ 128 h 502"/>
                <a:gd name="T18" fmla="*/ 2962 w 3480"/>
                <a:gd name="T19" fmla="*/ 65 h 502"/>
                <a:gd name="T20" fmla="*/ 3021 w 3480"/>
                <a:gd name="T21" fmla="*/ 41 h 502"/>
                <a:gd name="T22" fmla="*/ 2843 w 3480"/>
                <a:gd name="T23" fmla="*/ 382 h 502"/>
                <a:gd name="T24" fmla="*/ 2731 w 3480"/>
                <a:gd name="T25" fmla="*/ 382 h 502"/>
                <a:gd name="T26" fmla="*/ 2732 w 3480"/>
                <a:gd name="T27" fmla="*/ 170 h 502"/>
                <a:gd name="T28" fmla="*/ 2555 w 3480"/>
                <a:gd name="T29" fmla="*/ 266 h 502"/>
                <a:gd name="T30" fmla="*/ 2441 w 3480"/>
                <a:gd name="T31" fmla="*/ 192 h 502"/>
                <a:gd name="T32" fmla="*/ 2555 w 3480"/>
                <a:gd name="T33" fmla="*/ 266 h 502"/>
                <a:gd name="T34" fmla="*/ 2383 w 3480"/>
                <a:gd name="T35" fmla="*/ 433 h 502"/>
                <a:gd name="T36" fmla="*/ 2467 w 3480"/>
                <a:gd name="T37" fmla="*/ 388 h 502"/>
                <a:gd name="T38" fmla="*/ 2553 w 3480"/>
                <a:gd name="T39" fmla="*/ 163 h 502"/>
                <a:gd name="T40" fmla="*/ 2313 w 3480"/>
                <a:gd name="T41" fmla="*/ 382 h 502"/>
                <a:gd name="T42" fmla="*/ 2313 w 3480"/>
                <a:gd name="T43" fmla="*/ 382 h 502"/>
                <a:gd name="T44" fmla="*/ 2023 w 3480"/>
                <a:gd name="T45" fmla="*/ 52 h 502"/>
                <a:gd name="T46" fmla="*/ 1864 w 3480"/>
                <a:gd name="T47" fmla="*/ 128 h 502"/>
                <a:gd name="T48" fmla="*/ 1899 w 3480"/>
                <a:gd name="T49" fmla="*/ 0 h 502"/>
                <a:gd name="T50" fmla="*/ 1763 w 3480"/>
                <a:gd name="T51" fmla="*/ 173 h 502"/>
                <a:gd name="T52" fmla="*/ 1922 w 3480"/>
                <a:gd name="T53" fmla="*/ 173 h 502"/>
                <a:gd name="T54" fmla="*/ 2084 w 3480"/>
                <a:gd name="T55" fmla="*/ 380 h 502"/>
                <a:gd name="T56" fmla="*/ 2023 w 3480"/>
                <a:gd name="T57" fmla="*/ 173 h 502"/>
                <a:gd name="T58" fmla="*/ 1541 w 3480"/>
                <a:gd name="T59" fmla="*/ 256 h 502"/>
                <a:gd name="T60" fmla="*/ 1667 w 3480"/>
                <a:gd name="T61" fmla="*/ 190 h 502"/>
                <a:gd name="T62" fmla="*/ 1481 w 3480"/>
                <a:gd name="T63" fmla="*/ 258 h 502"/>
                <a:gd name="T64" fmla="*/ 1708 w 3480"/>
                <a:gd name="T65" fmla="*/ 352 h 502"/>
                <a:gd name="T66" fmla="*/ 1338 w 3480"/>
                <a:gd name="T67" fmla="*/ 345 h 502"/>
                <a:gd name="T68" fmla="*/ 1332 w 3480"/>
                <a:gd name="T69" fmla="*/ 272 h 502"/>
                <a:gd name="T70" fmla="*/ 1275 w 3480"/>
                <a:gd name="T71" fmla="*/ 164 h 502"/>
                <a:gd name="T72" fmla="*/ 1434 w 3480"/>
                <a:gd name="T73" fmla="*/ 183 h 502"/>
                <a:gd name="T74" fmla="*/ 1324 w 3480"/>
                <a:gd name="T75" fmla="*/ 195 h 502"/>
                <a:gd name="T76" fmla="*/ 1406 w 3480"/>
                <a:gd name="T77" fmla="*/ 248 h 502"/>
                <a:gd name="T78" fmla="*/ 1414 w 3480"/>
                <a:gd name="T79" fmla="*/ 370 h 502"/>
                <a:gd name="T80" fmla="*/ 1097 w 3480"/>
                <a:gd name="T81" fmla="*/ 168 h 502"/>
                <a:gd name="T82" fmla="*/ 1150 w 3480"/>
                <a:gd name="T83" fmla="*/ 320 h 502"/>
                <a:gd name="T84" fmla="*/ 1094 w 3480"/>
                <a:gd name="T85" fmla="*/ 388 h 502"/>
                <a:gd name="T86" fmla="*/ 1194 w 3480"/>
                <a:gd name="T87" fmla="*/ 157 h 502"/>
                <a:gd name="T88" fmla="*/ 944 w 3480"/>
                <a:gd name="T89" fmla="*/ 182 h 502"/>
                <a:gd name="T90" fmla="*/ 796 w 3480"/>
                <a:gd name="T91" fmla="*/ 382 h 502"/>
                <a:gd name="T92" fmla="*/ 881 w 3480"/>
                <a:gd name="T93" fmla="*/ 138 h 502"/>
                <a:gd name="T94" fmla="*/ 743 w 3480"/>
                <a:gd name="T95" fmla="*/ 371 h 502"/>
                <a:gd name="T96" fmla="*/ 682 w 3480"/>
                <a:gd name="T97" fmla="*/ 122 h 502"/>
                <a:gd name="T98" fmla="*/ 603 w 3480"/>
                <a:gd name="T99" fmla="*/ 257 h 502"/>
                <a:gd name="T100" fmla="*/ 499 w 3480"/>
                <a:gd name="T101" fmla="*/ 382 h 502"/>
                <a:gd name="T102" fmla="*/ 499 w 3480"/>
                <a:gd name="T103" fmla="*/ 382 h 502"/>
                <a:gd name="T104" fmla="*/ 446 w 3480"/>
                <a:gd name="T105" fmla="*/ 18 h 502"/>
                <a:gd name="T106" fmla="*/ 470 w 3480"/>
                <a:gd name="T107" fmla="*/ 74 h 502"/>
                <a:gd name="T108" fmla="*/ 329 w 3480"/>
                <a:gd name="T109" fmla="*/ 82 h 502"/>
                <a:gd name="T110" fmla="*/ 63 w 3480"/>
                <a:gd name="T111" fmla="*/ 118 h 502"/>
                <a:gd name="T112" fmla="*/ 0 w 3480"/>
                <a:gd name="T113" fmla="*/ 382 h 502"/>
                <a:gd name="T114" fmla="*/ 193 w 3480"/>
                <a:gd name="T115" fmla="*/ 30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80" h="502">
                  <a:moveTo>
                    <a:pt x="3424" y="230"/>
                  </a:moveTo>
                  <a:lnTo>
                    <a:pt x="3424" y="230"/>
                  </a:lnTo>
                  <a:cubicBezTo>
                    <a:pt x="3423" y="209"/>
                    <a:pt x="3419" y="193"/>
                    <a:pt x="3409" y="181"/>
                  </a:cubicBezTo>
                  <a:cubicBezTo>
                    <a:pt x="3399" y="170"/>
                    <a:pt x="3386" y="164"/>
                    <a:pt x="3369" y="164"/>
                  </a:cubicBezTo>
                  <a:cubicBezTo>
                    <a:pt x="3352" y="164"/>
                    <a:pt x="3338" y="170"/>
                    <a:pt x="3327" y="182"/>
                  </a:cubicBezTo>
                  <a:cubicBezTo>
                    <a:pt x="3315" y="194"/>
                    <a:pt x="3308" y="210"/>
                    <a:pt x="3305" y="230"/>
                  </a:cubicBezTo>
                  <a:lnTo>
                    <a:pt x="3424" y="230"/>
                  </a:lnTo>
                  <a:close/>
                  <a:moveTo>
                    <a:pt x="3480" y="271"/>
                  </a:moveTo>
                  <a:lnTo>
                    <a:pt x="3480" y="271"/>
                  </a:lnTo>
                  <a:lnTo>
                    <a:pt x="3305" y="271"/>
                  </a:lnTo>
                  <a:cubicBezTo>
                    <a:pt x="3306" y="294"/>
                    <a:pt x="3313" y="312"/>
                    <a:pt x="3327" y="325"/>
                  </a:cubicBezTo>
                  <a:cubicBezTo>
                    <a:pt x="3341" y="338"/>
                    <a:pt x="3360" y="344"/>
                    <a:pt x="3384" y="344"/>
                  </a:cubicBezTo>
                  <a:cubicBezTo>
                    <a:pt x="3412" y="344"/>
                    <a:pt x="3437" y="336"/>
                    <a:pt x="3460" y="320"/>
                  </a:cubicBezTo>
                  <a:lnTo>
                    <a:pt x="3460" y="366"/>
                  </a:lnTo>
                  <a:cubicBezTo>
                    <a:pt x="3436" y="381"/>
                    <a:pt x="3405" y="388"/>
                    <a:pt x="3367" y="388"/>
                  </a:cubicBezTo>
                  <a:cubicBezTo>
                    <a:pt x="3329" y="388"/>
                    <a:pt x="3300" y="377"/>
                    <a:pt x="3279" y="354"/>
                  </a:cubicBezTo>
                  <a:cubicBezTo>
                    <a:pt x="3257" y="330"/>
                    <a:pt x="3246" y="298"/>
                    <a:pt x="3246" y="256"/>
                  </a:cubicBezTo>
                  <a:cubicBezTo>
                    <a:pt x="3246" y="216"/>
                    <a:pt x="3258" y="184"/>
                    <a:pt x="3282" y="159"/>
                  </a:cubicBezTo>
                  <a:cubicBezTo>
                    <a:pt x="3305" y="134"/>
                    <a:pt x="3335" y="122"/>
                    <a:pt x="3370" y="122"/>
                  </a:cubicBezTo>
                  <a:cubicBezTo>
                    <a:pt x="3405" y="122"/>
                    <a:pt x="3432" y="133"/>
                    <a:pt x="3451" y="155"/>
                  </a:cubicBezTo>
                  <a:cubicBezTo>
                    <a:pt x="3470" y="178"/>
                    <a:pt x="3480" y="209"/>
                    <a:pt x="3480" y="248"/>
                  </a:cubicBezTo>
                  <a:lnTo>
                    <a:pt x="3480" y="271"/>
                  </a:lnTo>
                  <a:close/>
                  <a:moveTo>
                    <a:pt x="3221" y="380"/>
                  </a:moveTo>
                  <a:lnTo>
                    <a:pt x="3221" y="380"/>
                  </a:lnTo>
                  <a:cubicBezTo>
                    <a:pt x="3209" y="385"/>
                    <a:pt x="3194" y="388"/>
                    <a:pt x="3176" y="388"/>
                  </a:cubicBezTo>
                  <a:cubicBezTo>
                    <a:pt x="3126" y="388"/>
                    <a:pt x="3101" y="364"/>
                    <a:pt x="3101" y="317"/>
                  </a:cubicBezTo>
                  <a:lnTo>
                    <a:pt x="3101" y="173"/>
                  </a:lnTo>
                  <a:lnTo>
                    <a:pt x="3059" y="173"/>
                  </a:lnTo>
                  <a:lnTo>
                    <a:pt x="3059" y="128"/>
                  </a:lnTo>
                  <a:lnTo>
                    <a:pt x="3101" y="128"/>
                  </a:lnTo>
                  <a:lnTo>
                    <a:pt x="3101" y="69"/>
                  </a:lnTo>
                  <a:lnTo>
                    <a:pt x="3159" y="52"/>
                  </a:lnTo>
                  <a:lnTo>
                    <a:pt x="3159" y="128"/>
                  </a:lnTo>
                  <a:lnTo>
                    <a:pt x="3221" y="128"/>
                  </a:lnTo>
                  <a:lnTo>
                    <a:pt x="3221" y="173"/>
                  </a:lnTo>
                  <a:lnTo>
                    <a:pt x="3159" y="173"/>
                  </a:lnTo>
                  <a:lnTo>
                    <a:pt x="3159" y="300"/>
                  </a:lnTo>
                  <a:cubicBezTo>
                    <a:pt x="3159" y="315"/>
                    <a:pt x="3162" y="326"/>
                    <a:pt x="3168" y="333"/>
                  </a:cubicBezTo>
                  <a:cubicBezTo>
                    <a:pt x="3173" y="339"/>
                    <a:pt x="3182" y="342"/>
                    <a:pt x="3195" y="342"/>
                  </a:cubicBezTo>
                  <a:cubicBezTo>
                    <a:pt x="3205" y="342"/>
                    <a:pt x="3213" y="339"/>
                    <a:pt x="3221" y="334"/>
                  </a:cubicBezTo>
                  <a:lnTo>
                    <a:pt x="3221" y="380"/>
                  </a:lnTo>
                  <a:close/>
                  <a:moveTo>
                    <a:pt x="3015" y="382"/>
                  </a:moveTo>
                  <a:lnTo>
                    <a:pt x="3015" y="382"/>
                  </a:lnTo>
                  <a:lnTo>
                    <a:pt x="2957" y="382"/>
                  </a:lnTo>
                  <a:lnTo>
                    <a:pt x="2957" y="128"/>
                  </a:lnTo>
                  <a:lnTo>
                    <a:pt x="3015" y="128"/>
                  </a:lnTo>
                  <a:lnTo>
                    <a:pt x="3015" y="382"/>
                  </a:lnTo>
                  <a:close/>
                  <a:moveTo>
                    <a:pt x="2986" y="74"/>
                  </a:moveTo>
                  <a:lnTo>
                    <a:pt x="2986" y="74"/>
                  </a:lnTo>
                  <a:cubicBezTo>
                    <a:pt x="2976" y="74"/>
                    <a:pt x="2968" y="71"/>
                    <a:pt x="2962" y="65"/>
                  </a:cubicBezTo>
                  <a:cubicBezTo>
                    <a:pt x="2955" y="59"/>
                    <a:pt x="2951" y="51"/>
                    <a:pt x="2951" y="41"/>
                  </a:cubicBezTo>
                  <a:cubicBezTo>
                    <a:pt x="2951" y="32"/>
                    <a:pt x="2955" y="24"/>
                    <a:pt x="2962" y="18"/>
                  </a:cubicBezTo>
                  <a:cubicBezTo>
                    <a:pt x="2968" y="11"/>
                    <a:pt x="2976" y="8"/>
                    <a:pt x="2986" y="8"/>
                  </a:cubicBezTo>
                  <a:cubicBezTo>
                    <a:pt x="2996" y="8"/>
                    <a:pt x="3004" y="11"/>
                    <a:pt x="3011" y="18"/>
                  </a:cubicBezTo>
                  <a:cubicBezTo>
                    <a:pt x="3018" y="24"/>
                    <a:pt x="3021" y="32"/>
                    <a:pt x="3021" y="41"/>
                  </a:cubicBezTo>
                  <a:cubicBezTo>
                    <a:pt x="3021" y="50"/>
                    <a:pt x="3018" y="58"/>
                    <a:pt x="3011" y="64"/>
                  </a:cubicBezTo>
                  <a:cubicBezTo>
                    <a:pt x="3004" y="71"/>
                    <a:pt x="2996" y="74"/>
                    <a:pt x="2986" y="74"/>
                  </a:cubicBezTo>
                  <a:close/>
                  <a:moveTo>
                    <a:pt x="2901" y="382"/>
                  </a:moveTo>
                  <a:lnTo>
                    <a:pt x="2901" y="382"/>
                  </a:lnTo>
                  <a:lnTo>
                    <a:pt x="2843" y="382"/>
                  </a:lnTo>
                  <a:lnTo>
                    <a:pt x="2843" y="239"/>
                  </a:lnTo>
                  <a:cubicBezTo>
                    <a:pt x="2843" y="191"/>
                    <a:pt x="2826" y="167"/>
                    <a:pt x="2792" y="167"/>
                  </a:cubicBezTo>
                  <a:cubicBezTo>
                    <a:pt x="2774" y="167"/>
                    <a:pt x="2760" y="174"/>
                    <a:pt x="2748" y="187"/>
                  </a:cubicBezTo>
                  <a:cubicBezTo>
                    <a:pt x="2737" y="200"/>
                    <a:pt x="2731" y="217"/>
                    <a:pt x="2731" y="237"/>
                  </a:cubicBezTo>
                  <a:lnTo>
                    <a:pt x="2731" y="382"/>
                  </a:lnTo>
                  <a:lnTo>
                    <a:pt x="2673" y="382"/>
                  </a:lnTo>
                  <a:lnTo>
                    <a:pt x="2673" y="128"/>
                  </a:lnTo>
                  <a:lnTo>
                    <a:pt x="2731" y="128"/>
                  </a:lnTo>
                  <a:lnTo>
                    <a:pt x="2731" y="170"/>
                  </a:lnTo>
                  <a:lnTo>
                    <a:pt x="2732" y="170"/>
                  </a:lnTo>
                  <a:cubicBezTo>
                    <a:pt x="2751" y="138"/>
                    <a:pt x="2779" y="122"/>
                    <a:pt x="2815" y="122"/>
                  </a:cubicBezTo>
                  <a:cubicBezTo>
                    <a:pt x="2843" y="122"/>
                    <a:pt x="2864" y="131"/>
                    <a:pt x="2879" y="149"/>
                  </a:cubicBezTo>
                  <a:cubicBezTo>
                    <a:pt x="2893" y="167"/>
                    <a:pt x="2901" y="193"/>
                    <a:pt x="2901" y="227"/>
                  </a:cubicBezTo>
                  <a:lnTo>
                    <a:pt x="2901" y="382"/>
                  </a:lnTo>
                  <a:close/>
                  <a:moveTo>
                    <a:pt x="2555" y="266"/>
                  </a:moveTo>
                  <a:lnTo>
                    <a:pt x="2555" y="266"/>
                  </a:lnTo>
                  <a:lnTo>
                    <a:pt x="2555" y="233"/>
                  </a:lnTo>
                  <a:cubicBezTo>
                    <a:pt x="2555" y="215"/>
                    <a:pt x="2549" y="199"/>
                    <a:pt x="2537" y="187"/>
                  </a:cubicBezTo>
                  <a:cubicBezTo>
                    <a:pt x="2525" y="174"/>
                    <a:pt x="2510" y="168"/>
                    <a:pt x="2492" y="168"/>
                  </a:cubicBezTo>
                  <a:cubicBezTo>
                    <a:pt x="2470" y="168"/>
                    <a:pt x="2453" y="176"/>
                    <a:pt x="2441" y="192"/>
                  </a:cubicBezTo>
                  <a:cubicBezTo>
                    <a:pt x="2428" y="208"/>
                    <a:pt x="2422" y="231"/>
                    <a:pt x="2422" y="260"/>
                  </a:cubicBezTo>
                  <a:cubicBezTo>
                    <a:pt x="2422" y="285"/>
                    <a:pt x="2428" y="305"/>
                    <a:pt x="2440" y="320"/>
                  </a:cubicBezTo>
                  <a:cubicBezTo>
                    <a:pt x="2452" y="335"/>
                    <a:pt x="2468" y="342"/>
                    <a:pt x="2487" y="342"/>
                  </a:cubicBezTo>
                  <a:cubicBezTo>
                    <a:pt x="2507" y="342"/>
                    <a:pt x="2524" y="335"/>
                    <a:pt x="2536" y="321"/>
                  </a:cubicBezTo>
                  <a:cubicBezTo>
                    <a:pt x="2549" y="306"/>
                    <a:pt x="2555" y="288"/>
                    <a:pt x="2555" y="266"/>
                  </a:cubicBezTo>
                  <a:close/>
                  <a:moveTo>
                    <a:pt x="2612" y="362"/>
                  </a:moveTo>
                  <a:lnTo>
                    <a:pt x="2612" y="362"/>
                  </a:lnTo>
                  <a:cubicBezTo>
                    <a:pt x="2612" y="455"/>
                    <a:pt x="2565" y="502"/>
                    <a:pt x="2471" y="502"/>
                  </a:cubicBezTo>
                  <a:cubicBezTo>
                    <a:pt x="2437" y="502"/>
                    <a:pt x="2408" y="497"/>
                    <a:pt x="2383" y="486"/>
                  </a:cubicBezTo>
                  <a:lnTo>
                    <a:pt x="2383" y="433"/>
                  </a:lnTo>
                  <a:cubicBezTo>
                    <a:pt x="2411" y="449"/>
                    <a:pt x="2438" y="457"/>
                    <a:pt x="2463" y="457"/>
                  </a:cubicBezTo>
                  <a:cubicBezTo>
                    <a:pt x="2524" y="457"/>
                    <a:pt x="2554" y="427"/>
                    <a:pt x="2554" y="367"/>
                  </a:cubicBezTo>
                  <a:lnTo>
                    <a:pt x="2554" y="339"/>
                  </a:lnTo>
                  <a:lnTo>
                    <a:pt x="2553" y="339"/>
                  </a:lnTo>
                  <a:cubicBezTo>
                    <a:pt x="2534" y="372"/>
                    <a:pt x="2505" y="388"/>
                    <a:pt x="2467" y="388"/>
                  </a:cubicBezTo>
                  <a:cubicBezTo>
                    <a:pt x="2436" y="388"/>
                    <a:pt x="2411" y="377"/>
                    <a:pt x="2392" y="354"/>
                  </a:cubicBezTo>
                  <a:cubicBezTo>
                    <a:pt x="2372" y="332"/>
                    <a:pt x="2363" y="301"/>
                    <a:pt x="2363" y="263"/>
                  </a:cubicBezTo>
                  <a:cubicBezTo>
                    <a:pt x="2363" y="220"/>
                    <a:pt x="2373" y="185"/>
                    <a:pt x="2394" y="160"/>
                  </a:cubicBezTo>
                  <a:cubicBezTo>
                    <a:pt x="2414" y="134"/>
                    <a:pt x="2442" y="122"/>
                    <a:pt x="2478" y="122"/>
                  </a:cubicBezTo>
                  <a:cubicBezTo>
                    <a:pt x="2512" y="122"/>
                    <a:pt x="2537" y="135"/>
                    <a:pt x="2553" y="163"/>
                  </a:cubicBezTo>
                  <a:lnTo>
                    <a:pt x="2554" y="163"/>
                  </a:lnTo>
                  <a:lnTo>
                    <a:pt x="2554" y="128"/>
                  </a:lnTo>
                  <a:lnTo>
                    <a:pt x="2612" y="128"/>
                  </a:lnTo>
                  <a:lnTo>
                    <a:pt x="2612" y="362"/>
                  </a:lnTo>
                  <a:close/>
                  <a:moveTo>
                    <a:pt x="2313" y="382"/>
                  </a:moveTo>
                  <a:lnTo>
                    <a:pt x="2313" y="382"/>
                  </a:lnTo>
                  <a:lnTo>
                    <a:pt x="2251" y="382"/>
                  </a:lnTo>
                  <a:lnTo>
                    <a:pt x="2251" y="25"/>
                  </a:lnTo>
                  <a:lnTo>
                    <a:pt x="2313" y="25"/>
                  </a:lnTo>
                  <a:lnTo>
                    <a:pt x="2313" y="382"/>
                  </a:lnTo>
                  <a:close/>
                  <a:moveTo>
                    <a:pt x="2084" y="173"/>
                  </a:moveTo>
                  <a:lnTo>
                    <a:pt x="2084" y="173"/>
                  </a:lnTo>
                  <a:lnTo>
                    <a:pt x="2084" y="128"/>
                  </a:lnTo>
                  <a:lnTo>
                    <a:pt x="2023" y="128"/>
                  </a:lnTo>
                  <a:lnTo>
                    <a:pt x="2023" y="52"/>
                  </a:lnTo>
                  <a:lnTo>
                    <a:pt x="1965" y="69"/>
                  </a:lnTo>
                  <a:lnTo>
                    <a:pt x="1965" y="128"/>
                  </a:lnTo>
                  <a:lnTo>
                    <a:pt x="1924" y="128"/>
                  </a:lnTo>
                  <a:lnTo>
                    <a:pt x="1922" y="128"/>
                  </a:lnTo>
                  <a:lnTo>
                    <a:pt x="1864" y="128"/>
                  </a:lnTo>
                  <a:lnTo>
                    <a:pt x="1864" y="93"/>
                  </a:lnTo>
                  <a:cubicBezTo>
                    <a:pt x="1864" y="61"/>
                    <a:pt x="1878" y="45"/>
                    <a:pt x="1907" y="45"/>
                  </a:cubicBezTo>
                  <a:cubicBezTo>
                    <a:pt x="1917" y="45"/>
                    <a:pt x="1925" y="48"/>
                    <a:pt x="1933" y="52"/>
                  </a:cubicBezTo>
                  <a:lnTo>
                    <a:pt x="1933" y="5"/>
                  </a:lnTo>
                  <a:cubicBezTo>
                    <a:pt x="1925" y="2"/>
                    <a:pt x="1914" y="0"/>
                    <a:pt x="1899" y="0"/>
                  </a:cubicBezTo>
                  <a:cubicBezTo>
                    <a:pt x="1873" y="0"/>
                    <a:pt x="1851" y="7"/>
                    <a:pt x="1833" y="23"/>
                  </a:cubicBezTo>
                  <a:cubicBezTo>
                    <a:pt x="1815" y="38"/>
                    <a:pt x="1807" y="59"/>
                    <a:pt x="1807" y="86"/>
                  </a:cubicBezTo>
                  <a:lnTo>
                    <a:pt x="1807" y="128"/>
                  </a:lnTo>
                  <a:lnTo>
                    <a:pt x="1763" y="128"/>
                  </a:lnTo>
                  <a:lnTo>
                    <a:pt x="1763" y="173"/>
                  </a:lnTo>
                  <a:lnTo>
                    <a:pt x="1807" y="173"/>
                  </a:lnTo>
                  <a:lnTo>
                    <a:pt x="1807" y="382"/>
                  </a:lnTo>
                  <a:lnTo>
                    <a:pt x="1865" y="382"/>
                  </a:lnTo>
                  <a:lnTo>
                    <a:pt x="1865" y="173"/>
                  </a:lnTo>
                  <a:lnTo>
                    <a:pt x="1922" y="173"/>
                  </a:lnTo>
                  <a:lnTo>
                    <a:pt x="1924" y="173"/>
                  </a:lnTo>
                  <a:lnTo>
                    <a:pt x="1965" y="173"/>
                  </a:lnTo>
                  <a:lnTo>
                    <a:pt x="1965" y="317"/>
                  </a:lnTo>
                  <a:cubicBezTo>
                    <a:pt x="1965" y="364"/>
                    <a:pt x="1990" y="388"/>
                    <a:pt x="2039" y="388"/>
                  </a:cubicBezTo>
                  <a:cubicBezTo>
                    <a:pt x="2058" y="388"/>
                    <a:pt x="2073" y="385"/>
                    <a:pt x="2084" y="380"/>
                  </a:cubicBezTo>
                  <a:lnTo>
                    <a:pt x="2084" y="334"/>
                  </a:lnTo>
                  <a:cubicBezTo>
                    <a:pt x="2077" y="339"/>
                    <a:pt x="2068" y="342"/>
                    <a:pt x="2059" y="342"/>
                  </a:cubicBezTo>
                  <a:cubicBezTo>
                    <a:pt x="2046" y="342"/>
                    <a:pt x="2037" y="339"/>
                    <a:pt x="2031" y="333"/>
                  </a:cubicBezTo>
                  <a:cubicBezTo>
                    <a:pt x="2026" y="326"/>
                    <a:pt x="2023" y="315"/>
                    <a:pt x="2023" y="300"/>
                  </a:cubicBezTo>
                  <a:lnTo>
                    <a:pt x="2023" y="173"/>
                  </a:lnTo>
                  <a:lnTo>
                    <a:pt x="2084" y="173"/>
                  </a:lnTo>
                  <a:close/>
                  <a:moveTo>
                    <a:pt x="1614" y="168"/>
                  </a:moveTo>
                  <a:lnTo>
                    <a:pt x="1614" y="168"/>
                  </a:lnTo>
                  <a:cubicBezTo>
                    <a:pt x="1591" y="168"/>
                    <a:pt x="1573" y="175"/>
                    <a:pt x="1560" y="191"/>
                  </a:cubicBezTo>
                  <a:cubicBezTo>
                    <a:pt x="1547" y="207"/>
                    <a:pt x="1541" y="229"/>
                    <a:pt x="1541" y="256"/>
                  </a:cubicBezTo>
                  <a:cubicBezTo>
                    <a:pt x="1541" y="283"/>
                    <a:pt x="1547" y="304"/>
                    <a:pt x="1561" y="319"/>
                  </a:cubicBezTo>
                  <a:cubicBezTo>
                    <a:pt x="1574" y="335"/>
                    <a:pt x="1592" y="342"/>
                    <a:pt x="1614" y="342"/>
                  </a:cubicBezTo>
                  <a:cubicBezTo>
                    <a:pt x="1637" y="342"/>
                    <a:pt x="1654" y="335"/>
                    <a:pt x="1667" y="320"/>
                  </a:cubicBezTo>
                  <a:cubicBezTo>
                    <a:pt x="1679" y="305"/>
                    <a:pt x="1685" y="283"/>
                    <a:pt x="1685" y="255"/>
                  </a:cubicBezTo>
                  <a:cubicBezTo>
                    <a:pt x="1685" y="227"/>
                    <a:pt x="1679" y="206"/>
                    <a:pt x="1667" y="190"/>
                  </a:cubicBezTo>
                  <a:cubicBezTo>
                    <a:pt x="1654" y="175"/>
                    <a:pt x="1637" y="168"/>
                    <a:pt x="1614" y="168"/>
                  </a:cubicBezTo>
                  <a:close/>
                  <a:moveTo>
                    <a:pt x="1611" y="388"/>
                  </a:moveTo>
                  <a:lnTo>
                    <a:pt x="1611" y="388"/>
                  </a:lnTo>
                  <a:cubicBezTo>
                    <a:pt x="1572" y="388"/>
                    <a:pt x="1540" y="376"/>
                    <a:pt x="1517" y="353"/>
                  </a:cubicBezTo>
                  <a:cubicBezTo>
                    <a:pt x="1493" y="329"/>
                    <a:pt x="1481" y="297"/>
                    <a:pt x="1481" y="258"/>
                  </a:cubicBezTo>
                  <a:cubicBezTo>
                    <a:pt x="1481" y="215"/>
                    <a:pt x="1494" y="182"/>
                    <a:pt x="1518" y="158"/>
                  </a:cubicBezTo>
                  <a:cubicBezTo>
                    <a:pt x="1543" y="134"/>
                    <a:pt x="1576" y="122"/>
                    <a:pt x="1618" y="122"/>
                  </a:cubicBezTo>
                  <a:cubicBezTo>
                    <a:pt x="1658" y="122"/>
                    <a:pt x="1689" y="133"/>
                    <a:pt x="1711" y="157"/>
                  </a:cubicBezTo>
                  <a:cubicBezTo>
                    <a:pt x="1733" y="180"/>
                    <a:pt x="1744" y="212"/>
                    <a:pt x="1744" y="254"/>
                  </a:cubicBezTo>
                  <a:cubicBezTo>
                    <a:pt x="1744" y="295"/>
                    <a:pt x="1732" y="327"/>
                    <a:pt x="1708" y="352"/>
                  </a:cubicBezTo>
                  <a:cubicBezTo>
                    <a:pt x="1684" y="376"/>
                    <a:pt x="1652" y="388"/>
                    <a:pt x="1611" y="388"/>
                  </a:cubicBezTo>
                  <a:close/>
                  <a:moveTo>
                    <a:pt x="1266" y="374"/>
                  </a:moveTo>
                  <a:lnTo>
                    <a:pt x="1266" y="374"/>
                  </a:lnTo>
                  <a:lnTo>
                    <a:pt x="1266" y="321"/>
                  </a:lnTo>
                  <a:cubicBezTo>
                    <a:pt x="1287" y="337"/>
                    <a:pt x="1311" y="345"/>
                    <a:pt x="1338" y="345"/>
                  </a:cubicBezTo>
                  <a:cubicBezTo>
                    <a:pt x="1373" y="345"/>
                    <a:pt x="1390" y="335"/>
                    <a:pt x="1390" y="315"/>
                  </a:cubicBezTo>
                  <a:cubicBezTo>
                    <a:pt x="1390" y="309"/>
                    <a:pt x="1389" y="304"/>
                    <a:pt x="1386" y="300"/>
                  </a:cubicBezTo>
                  <a:cubicBezTo>
                    <a:pt x="1383" y="296"/>
                    <a:pt x="1378" y="292"/>
                    <a:pt x="1373" y="289"/>
                  </a:cubicBezTo>
                  <a:cubicBezTo>
                    <a:pt x="1368" y="286"/>
                    <a:pt x="1362" y="283"/>
                    <a:pt x="1355" y="281"/>
                  </a:cubicBezTo>
                  <a:cubicBezTo>
                    <a:pt x="1348" y="278"/>
                    <a:pt x="1341" y="275"/>
                    <a:pt x="1332" y="272"/>
                  </a:cubicBezTo>
                  <a:cubicBezTo>
                    <a:pt x="1322" y="268"/>
                    <a:pt x="1312" y="264"/>
                    <a:pt x="1304" y="259"/>
                  </a:cubicBezTo>
                  <a:cubicBezTo>
                    <a:pt x="1296" y="254"/>
                    <a:pt x="1289" y="249"/>
                    <a:pt x="1283" y="243"/>
                  </a:cubicBezTo>
                  <a:cubicBezTo>
                    <a:pt x="1277" y="237"/>
                    <a:pt x="1273" y="231"/>
                    <a:pt x="1270" y="223"/>
                  </a:cubicBezTo>
                  <a:cubicBezTo>
                    <a:pt x="1267" y="216"/>
                    <a:pt x="1266" y="207"/>
                    <a:pt x="1266" y="197"/>
                  </a:cubicBezTo>
                  <a:cubicBezTo>
                    <a:pt x="1266" y="185"/>
                    <a:pt x="1269" y="174"/>
                    <a:pt x="1275" y="164"/>
                  </a:cubicBezTo>
                  <a:cubicBezTo>
                    <a:pt x="1281" y="155"/>
                    <a:pt x="1288" y="147"/>
                    <a:pt x="1298" y="141"/>
                  </a:cubicBezTo>
                  <a:cubicBezTo>
                    <a:pt x="1308" y="134"/>
                    <a:pt x="1319" y="130"/>
                    <a:pt x="1332" y="126"/>
                  </a:cubicBezTo>
                  <a:cubicBezTo>
                    <a:pt x="1344" y="123"/>
                    <a:pt x="1357" y="122"/>
                    <a:pt x="1371" y="122"/>
                  </a:cubicBezTo>
                  <a:cubicBezTo>
                    <a:pt x="1394" y="122"/>
                    <a:pt x="1415" y="125"/>
                    <a:pt x="1434" y="132"/>
                  </a:cubicBezTo>
                  <a:lnTo>
                    <a:pt x="1434" y="183"/>
                  </a:lnTo>
                  <a:cubicBezTo>
                    <a:pt x="1416" y="170"/>
                    <a:pt x="1395" y="164"/>
                    <a:pt x="1372" y="164"/>
                  </a:cubicBezTo>
                  <a:cubicBezTo>
                    <a:pt x="1365" y="164"/>
                    <a:pt x="1358" y="165"/>
                    <a:pt x="1352" y="167"/>
                  </a:cubicBezTo>
                  <a:cubicBezTo>
                    <a:pt x="1346" y="168"/>
                    <a:pt x="1341" y="170"/>
                    <a:pt x="1337" y="173"/>
                  </a:cubicBezTo>
                  <a:cubicBezTo>
                    <a:pt x="1333" y="175"/>
                    <a:pt x="1330" y="179"/>
                    <a:pt x="1327" y="182"/>
                  </a:cubicBezTo>
                  <a:cubicBezTo>
                    <a:pt x="1325" y="186"/>
                    <a:pt x="1324" y="190"/>
                    <a:pt x="1324" y="195"/>
                  </a:cubicBezTo>
                  <a:cubicBezTo>
                    <a:pt x="1324" y="200"/>
                    <a:pt x="1325" y="205"/>
                    <a:pt x="1327" y="209"/>
                  </a:cubicBezTo>
                  <a:cubicBezTo>
                    <a:pt x="1330" y="212"/>
                    <a:pt x="1333" y="216"/>
                    <a:pt x="1338" y="219"/>
                  </a:cubicBezTo>
                  <a:cubicBezTo>
                    <a:pt x="1342" y="222"/>
                    <a:pt x="1348" y="224"/>
                    <a:pt x="1354" y="227"/>
                  </a:cubicBezTo>
                  <a:cubicBezTo>
                    <a:pt x="1361" y="229"/>
                    <a:pt x="1368" y="232"/>
                    <a:pt x="1376" y="234"/>
                  </a:cubicBezTo>
                  <a:cubicBezTo>
                    <a:pt x="1387" y="239"/>
                    <a:pt x="1397" y="244"/>
                    <a:pt x="1406" y="248"/>
                  </a:cubicBezTo>
                  <a:cubicBezTo>
                    <a:pt x="1415" y="253"/>
                    <a:pt x="1422" y="258"/>
                    <a:pt x="1428" y="264"/>
                  </a:cubicBezTo>
                  <a:cubicBezTo>
                    <a:pt x="1434" y="270"/>
                    <a:pt x="1439" y="277"/>
                    <a:pt x="1442" y="284"/>
                  </a:cubicBezTo>
                  <a:cubicBezTo>
                    <a:pt x="1446" y="292"/>
                    <a:pt x="1447" y="301"/>
                    <a:pt x="1447" y="312"/>
                  </a:cubicBezTo>
                  <a:cubicBezTo>
                    <a:pt x="1447" y="325"/>
                    <a:pt x="1444" y="336"/>
                    <a:pt x="1438" y="346"/>
                  </a:cubicBezTo>
                  <a:cubicBezTo>
                    <a:pt x="1432" y="355"/>
                    <a:pt x="1424" y="363"/>
                    <a:pt x="1414" y="370"/>
                  </a:cubicBezTo>
                  <a:cubicBezTo>
                    <a:pt x="1404" y="376"/>
                    <a:pt x="1393" y="381"/>
                    <a:pt x="1380" y="384"/>
                  </a:cubicBezTo>
                  <a:cubicBezTo>
                    <a:pt x="1367" y="387"/>
                    <a:pt x="1353" y="388"/>
                    <a:pt x="1339" y="388"/>
                  </a:cubicBezTo>
                  <a:cubicBezTo>
                    <a:pt x="1311" y="388"/>
                    <a:pt x="1286" y="384"/>
                    <a:pt x="1266" y="374"/>
                  </a:cubicBezTo>
                  <a:close/>
                  <a:moveTo>
                    <a:pt x="1097" y="168"/>
                  </a:moveTo>
                  <a:lnTo>
                    <a:pt x="1097" y="168"/>
                  </a:lnTo>
                  <a:cubicBezTo>
                    <a:pt x="1074" y="168"/>
                    <a:pt x="1056" y="175"/>
                    <a:pt x="1043" y="191"/>
                  </a:cubicBezTo>
                  <a:cubicBezTo>
                    <a:pt x="1030" y="207"/>
                    <a:pt x="1024" y="229"/>
                    <a:pt x="1024" y="256"/>
                  </a:cubicBezTo>
                  <a:cubicBezTo>
                    <a:pt x="1024" y="283"/>
                    <a:pt x="1030" y="304"/>
                    <a:pt x="1044" y="319"/>
                  </a:cubicBezTo>
                  <a:cubicBezTo>
                    <a:pt x="1057" y="335"/>
                    <a:pt x="1075" y="342"/>
                    <a:pt x="1097" y="342"/>
                  </a:cubicBezTo>
                  <a:cubicBezTo>
                    <a:pt x="1120" y="342"/>
                    <a:pt x="1137" y="335"/>
                    <a:pt x="1150" y="320"/>
                  </a:cubicBezTo>
                  <a:cubicBezTo>
                    <a:pt x="1162" y="305"/>
                    <a:pt x="1168" y="283"/>
                    <a:pt x="1168" y="255"/>
                  </a:cubicBezTo>
                  <a:cubicBezTo>
                    <a:pt x="1168" y="227"/>
                    <a:pt x="1162" y="206"/>
                    <a:pt x="1150" y="190"/>
                  </a:cubicBezTo>
                  <a:cubicBezTo>
                    <a:pt x="1137" y="175"/>
                    <a:pt x="1120" y="168"/>
                    <a:pt x="1097" y="168"/>
                  </a:cubicBezTo>
                  <a:close/>
                  <a:moveTo>
                    <a:pt x="1094" y="388"/>
                  </a:moveTo>
                  <a:lnTo>
                    <a:pt x="1094" y="388"/>
                  </a:lnTo>
                  <a:cubicBezTo>
                    <a:pt x="1055" y="388"/>
                    <a:pt x="1023" y="376"/>
                    <a:pt x="1000" y="353"/>
                  </a:cubicBezTo>
                  <a:cubicBezTo>
                    <a:pt x="976" y="329"/>
                    <a:pt x="964" y="297"/>
                    <a:pt x="964" y="258"/>
                  </a:cubicBezTo>
                  <a:cubicBezTo>
                    <a:pt x="964" y="215"/>
                    <a:pt x="977" y="182"/>
                    <a:pt x="1001" y="158"/>
                  </a:cubicBezTo>
                  <a:cubicBezTo>
                    <a:pt x="1026" y="134"/>
                    <a:pt x="1059" y="122"/>
                    <a:pt x="1101" y="122"/>
                  </a:cubicBezTo>
                  <a:cubicBezTo>
                    <a:pt x="1140" y="122"/>
                    <a:pt x="1172" y="133"/>
                    <a:pt x="1194" y="157"/>
                  </a:cubicBezTo>
                  <a:cubicBezTo>
                    <a:pt x="1216" y="180"/>
                    <a:pt x="1227" y="212"/>
                    <a:pt x="1227" y="254"/>
                  </a:cubicBezTo>
                  <a:cubicBezTo>
                    <a:pt x="1227" y="295"/>
                    <a:pt x="1215" y="327"/>
                    <a:pt x="1191" y="352"/>
                  </a:cubicBezTo>
                  <a:cubicBezTo>
                    <a:pt x="1167" y="376"/>
                    <a:pt x="1135" y="388"/>
                    <a:pt x="1094" y="388"/>
                  </a:cubicBezTo>
                  <a:close/>
                  <a:moveTo>
                    <a:pt x="944" y="182"/>
                  </a:moveTo>
                  <a:lnTo>
                    <a:pt x="944" y="182"/>
                  </a:lnTo>
                  <a:cubicBezTo>
                    <a:pt x="937" y="177"/>
                    <a:pt x="927" y="174"/>
                    <a:pt x="914" y="174"/>
                  </a:cubicBezTo>
                  <a:cubicBezTo>
                    <a:pt x="897" y="174"/>
                    <a:pt x="883" y="182"/>
                    <a:pt x="871" y="197"/>
                  </a:cubicBezTo>
                  <a:cubicBezTo>
                    <a:pt x="860" y="213"/>
                    <a:pt x="854" y="234"/>
                    <a:pt x="854" y="260"/>
                  </a:cubicBezTo>
                  <a:lnTo>
                    <a:pt x="854" y="382"/>
                  </a:lnTo>
                  <a:lnTo>
                    <a:pt x="796" y="382"/>
                  </a:lnTo>
                  <a:lnTo>
                    <a:pt x="796" y="128"/>
                  </a:lnTo>
                  <a:lnTo>
                    <a:pt x="854" y="128"/>
                  </a:lnTo>
                  <a:lnTo>
                    <a:pt x="854" y="180"/>
                  </a:lnTo>
                  <a:lnTo>
                    <a:pt x="855" y="180"/>
                  </a:lnTo>
                  <a:cubicBezTo>
                    <a:pt x="861" y="162"/>
                    <a:pt x="869" y="148"/>
                    <a:pt x="881" y="138"/>
                  </a:cubicBezTo>
                  <a:cubicBezTo>
                    <a:pt x="893" y="128"/>
                    <a:pt x="906" y="123"/>
                    <a:pt x="920" y="123"/>
                  </a:cubicBezTo>
                  <a:cubicBezTo>
                    <a:pt x="931" y="123"/>
                    <a:pt x="939" y="125"/>
                    <a:pt x="944" y="128"/>
                  </a:cubicBezTo>
                  <a:lnTo>
                    <a:pt x="944" y="182"/>
                  </a:lnTo>
                  <a:close/>
                  <a:moveTo>
                    <a:pt x="743" y="371"/>
                  </a:moveTo>
                  <a:lnTo>
                    <a:pt x="743" y="371"/>
                  </a:lnTo>
                  <a:cubicBezTo>
                    <a:pt x="723" y="382"/>
                    <a:pt x="698" y="388"/>
                    <a:pt x="670" y="388"/>
                  </a:cubicBezTo>
                  <a:cubicBezTo>
                    <a:pt x="632" y="388"/>
                    <a:pt x="602" y="376"/>
                    <a:pt x="578" y="353"/>
                  </a:cubicBezTo>
                  <a:cubicBezTo>
                    <a:pt x="555" y="329"/>
                    <a:pt x="544" y="299"/>
                    <a:pt x="544" y="261"/>
                  </a:cubicBezTo>
                  <a:cubicBezTo>
                    <a:pt x="544" y="219"/>
                    <a:pt x="556" y="185"/>
                    <a:pt x="581" y="160"/>
                  </a:cubicBezTo>
                  <a:cubicBezTo>
                    <a:pt x="606" y="134"/>
                    <a:pt x="640" y="122"/>
                    <a:pt x="682" y="122"/>
                  </a:cubicBezTo>
                  <a:cubicBezTo>
                    <a:pt x="705" y="122"/>
                    <a:pt x="726" y="126"/>
                    <a:pt x="743" y="134"/>
                  </a:cubicBezTo>
                  <a:lnTo>
                    <a:pt x="743" y="187"/>
                  </a:lnTo>
                  <a:cubicBezTo>
                    <a:pt x="726" y="174"/>
                    <a:pt x="707" y="168"/>
                    <a:pt x="686" y="168"/>
                  </a:cubicBezTo>
                  <a:cubicBezTo>
                    <a:pt x="662" y="168"/>
                    <a:pt x="642" y="176"/>
                    <a:pt x="626" y="192"/>
                  </a:cubicBezTo>
                  <a:cubicBezTo>
                    <a:pt x="611" y="209"/>
                    <a:pt x="603" y="230"/>
                    <a:pt x="603" y="257"/>
                  </a:cubicBezTo>
                  <a:cubicBezTo>
                    <a:pt x="603" y="284"/>
                    <a:pt x="610" y="304"/>
                    <a:pt x="625" y="320"/>
                  </a:cubicBezTo>
                  <a:cubicBezTo>
                    <a:pt x="640" y="335"/>
                    <a:pt x="659" y="342"/>
                    <a:pt x="684" y="342"/>
                  </a:cubicBezTo>
                  <a:cubicBezTo>
                    <a:pt x="705" y="342"/>
                    <a:pt x="725" y="335"/>
                    <a:pt x="743" y="320"/>
                  </a:cubicBezTo>
                  <a:lnTo>
                    <a:pt x="743" y="371"/>
                  </a:lnTo>
                  <a:close/>
                  <a:moveTo>
                    <a:pt x="499" y="382"/>
                  </a:moveTo>
                  <a:lnTo>
                    <a:pt x="499" y="382"/>
                  </a:lnTo>
                  <a:lnTo>
                    <a:pt x="441" y="382"/>
                  </a:lnTo>
                  <a:lnTo>
                    <a:pt x="441" y="128"/>
                  </a:lnTo>
                  <a:lnTo>
                    <a:pt x="499" y="128"/>
                  </a:lnTo>
                  <a:lnTo>
                    <a:pt x="499" y="382"/>
                  </a:lnTo>
                  <a:close/>
                  <a:moveTo>
                    <a:pt x="470" y="74"/>
                  </a:moveTo>
                  <a:lnTo>
                    <a:pt x="470" y="74"/>
                  </a:lnTo>
                  <a:cubicBezTo>
                    <a:pt x="461" y="74"/>
                    <a:pt x="453" y="71"/>
                    <a:pt x="446" y="65"/>
                  </a:cubicBezTo>
                  <a:cubicBezTo>
                    <a:pt x="439" y="59"/>
                    <a:pt x="436" y="51"/>
                    <a:pt x="436" y="41"/>
                  </a:cubicBezTo>
                  <a:cubicBezTo>
                    <a:pt x="436" y="32"/>
                    <a:pt x="439" y="24"/>
                    <a:pt x="446" y="18"/>
                  </a:cubicBezTo>
                  <a:cubicBezTo>
                    <a:pt x="453" y="11"/>
                    <a:pt x="461" y="8"/>
                    <a:pt x="470" y="8"/>
                  </a:cubicBezTo>
                  <a:cubicBezTo>
                    <a:pt x="480" y="8"/>
                    <a:pt x="489" y="11"/>
                    <a:pt x="495" y="18"/>
                  </a:cubicBezTo>
                  <a:cubicBezTo>
                    <a:pt x="502" y="24"/>
                    <a:pt x="506" y="32"/>
                    <a:pt x="506" y="41"/>
                  </a:cubicBezTo>
                  <a:cubicBezTo>
                    <a:pt x="506" y="50"/>
                    <a:pt x="502" y="58"/>
                    <a:pt x="495" y="64"/>
                  </a:cubicBezTo>
                  <a:cubicBezTo>
                    <a:pt x="489" y="71"/>
                    <a:pt x="480" y="74"/>
                    <a:pt x="470" y="74"/>
                  </a:cubicBezTo>
                  <a:close/>
                  <a:moveTo>
                    <a:pt x="385" y="382"/>
                  </a:moveTo>
                  <a:lnTo>
                    <a:pt x="385" y="382"/>
                  </a:lnTo>
                  <a:lnTo>
                    <a:pt x="326" y="382"/>
                  </a:lnTo>
                  <a:lnTo>
                    <a:pt x="326" y="151"/>
                  </a:lnTo>
                  <a:cubicBezTo>
                    <a:pt x="326" y="132"/>
                    <a:pt x="327" y="109"/>
                    <a:pt x="329" y="82"/>
                  </a:cubicBezTo>
                  <a:lnTo>
                    <a:pt x="328" y="82"/>
                  </a:lnTo>
                  <a:cubicBezTo>
                    <a:pt x="324" y="98"/>
                    <a:pt x="321" y="109"/>
                    <a:pt x="318" y="116"/>
                  </a:cubicBezTo>
                  <a:lnTo>
                    <a:pt x="211" y="382"/>
                  </a:lnTo>
                  <a:lnTo>
                    <a:pt x="170" y="382"/>
                  </a:lnTo>
                  <a:lnTo>
                    <a:pt x="63" y="118"/>
                  </a:lnTo>
                  <a:cubicBezTo>
                    <a:pt x="60" y="110"/>
                    <a:pt x="57" y="98"/>
                    <a:pt x="54" y="82"/>
                  </a:cubicBezTo>
                  <a:lnTo>
                    <a:pt x="53" y="82"/>
                  </a:lnTo>
                  <a:cubicBezTo>
                    <a:pt x="54" y="96"/>
                    <a:pt x="55" y="120"/>
                    <a:pt x="55" y="152"/>
                  </a:cubicBezTo>
                  <a:lnTo>
                    <a:pt x="55" y="382"/>
                  </a:lnTo>
                  <a:lnTo>
                    <a:pt x="0" y="382"/>
                  </a:lnTo>
                  <a:lnTo>
                    <a:pt x="0" y="25"/>
                  </a:lnTo>
                  <a:lnTo>
                    <a:pt x="83" y="25"/>
                  </a:lnTo>
                  <a:lnTo>
                    <a:pt x="178" y="263"/>
                  </a:lnTo>
                  <a:cubicBezTo>
                    <a:pt x="185" y="281"/>
                    <a:pt x="189" y="295"/>
                    <a:pt x="192" y="304"/>
                  </a:cubicBezTo>
                  <a:lnTo>
                    <a:pt x="193" y="304"/>
                  </a:lnTo>
                  <a:cubicBezTo>
                    <a:pt x="199" y="285"/>
                    <a:pt x="204" y="271"/>
                    <a:pt x="208" y="262"/>
                  </a:cubicBezTo>
                  <a:lnTo>
                    <a:pt x="304" y="25"/>
                  </a:lnTo>
                  <a:lnTo>
                    <a:pt x="385" y="25"/>
                  </a:lnTo>
                  <a:lnTo>
                    <a:pt x="385" y="382"/>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Freeform 6">
              <a:extLst>
                <a:ext uri="{FF2B5EF4-FFF2-40B4-BE49-F238E27FC236}">
                  <a16:creationId xmlns:a16="http://schemas.microsoft.com/office/drawing/2014/main" id="{91DB8217-F6EA-4C31-9D14-59EC72BFC62D}"/>
                </a:ext>
              </a:extLst>
            </p:cNvPr>
            <p:cNvSpPr>
              <a:spLocks noChangeAspect="1" noEditPoints="1"/>
            </p:cNvSpPr>
            <p:nvPr userDrawn="1"/>
          </p:nvSpPr>
          <p:spPr bwMode="black">
            <a:xfrm>
              <a:off x="342" y="1889"/>
              <a:ext cx="1389" cy="284"/>
            </a:xfrm>
            <a:custGeom>
              <a:avLst/>
              <a:gdLst>
                <a:gd name="T0" fmla="*/ 1904 w 1904"/>
                <a:gd name="T1" fmla="*/ 178 h 384"/>
                <a:gd name="T2" fmla="*/ 1831 w 1904"/>
                <a:gd name="T3" fmla="*/ 193 h 384"/>
                <a:gd name="T4" fmla="*/ 1814 w 1904"/>
                <a:gd name="T5" fmla="*/ 378 h 384"/>
                <a:gd name="T6" fmla="*/ 1756 w 1904"/>
                <a:gd name="T7" fmla="*/ 123 h 384"/>
                <a:gd name="T8" fmla="*/ 1814 w 1904"/>
                <a:gd name="T9" fmla="*/ 175 h 384"/>
                <a:gd name="T10" fmla="*/ 1841 w 1904"/>
                <a:gd name="T11" fmla="*/ 133 h 384"/>
                <a:gd name="T12" fmla="*/ 1904 w 1904"/>
                <a:gd name="T13" fmla="*/ 123 h 384"/>
                <a:gd name="T14" fmla="*/ 1698 w 1904"/>
                <a:gd name="T15" fmla="*/ 378 h 384"/>
                <a:gd name="T16" fmla="*/ 1640 w 1904"/>
                <a:gd name="T17" fmla="*/ 378 h 384"/>
                <a:gd name="T18" fmla="*/ 1639 w 1904"/>
                <a:gd name="T19" fmla="*/ 337 h 384"/>
                <a:gd name="T20" fmla="*/ 1470 w 1904"/>
                <a:gd name="T21" fmla="*/ 275 h 384"/>
                <a:gd name="T22" fmla="*/ 1528 w 1904"/>
                <a:gd name="T23" fmla="*/ 123 h 384"/>
                <a:gd name="T24" fmla="*/ 1581 w 1904"/>
                <a:gd name="T25" fmla="*/ 338 h 384"/>
                <a:gd name="T26" fmla="*/ 1640 w 1904"/>
                <a:gd name="T27" fmla="*/ 269 h 384"/>
                <a:gd name="T28" fmla="*/ 1698 w 1904"/>
                <a:gd name="T29" fmla="*/ 123 h 384"/>
                <a:gd name="T30" fmla="*/ 1295 w 1904"/>
                <a:gd name="T31" fmla="*/ 163 h 384"/>
                <a:gd name="T32" fmla="*/ 1241 w 1904"/>
                <a:gd name="T33" fmla="*/ 186 h 384"/>
                <a:gd name="T34" fmla="*/ 1241 w 1904"/>
                <a:gd name="T35" fmla="*/ 315 h 384"/>
                <a:gd name="T36" fmla="*/ 1347 w 1904"/>
                <a:gd name="T37" fmla="*/ 315 h 384"/>
                <a:gd name="T38" fmla="*/ 1347 w 1904"/>
                <a:gd name="T39" fmla="*/ 186 h 384"/>
                <a:gd name="T40" fmla="*/ 1292 w 1904"/>
                <a:gd name="T41" fmla="*/ 384 h 384"/>
                <a:gd name="T42" fmla="*/ 1198 w 1904"/>
                <a:gd name="T43" fmla="*/ 348 h 384"/>
                <a:gd name="T44" fmla="*/ 1199 w 1904"/>
                <a:gd name="T45" fmla="*/ 153 h 384"/>
                <a:gd name="T46" fmla="*/ 1392 w 1904"/>
                <a:gd name="T47" fmla="*/ 152 h 384"/>
                <a:gd name="T48" fmla="*/ 1389 w 1904"/>
                <a:gd name="T49" fmla="*/ 347 h 384"/>
                <a:gd name="T50" fmla="*/ 1198 w 1904"/>
                <a:gd name="T51" fmla="*/ 71 h 384"/>
                <a:gd name="T52" fmla="*/ 1095 w 1904"/>
                <a:gd name="T53" fmla="*/ 71 h 384"/>
                <a:gd name="T54" fmla="*/ 1036 w 1904"/>
                <a:gd name="T55" fmla="*/ 378 h 384"/>
                <a:gd name="T56" fmla="*/ 933 w 1904"/>
                <a:gd name="T57" fmla="*/ 71 h 384"/>
                <a:gd name="T58" fmla="*/ 1198 w 1904"/>
                <a:gd name="T59" fmla="*/ 21 h 384"/>
                <a:gd name="T60" fmla="*/ 746 w 1904"/>
                <a:gd name="T61" fmla="*/ 225 h 384"/>
                <a:gd name="T62" fmla="*/ 731 w 1904"/>
                <a:gd name="T63" fmla="*/ 177 h 384"/>
                <a:gd name="T64" fmla="*/ 649 w 1904"/>
                <a:gd name="T65" fmla="*/ 177 h 384"/>
                <a:gd name="T66" fmla="*/ 746 w 1904"/>
                <a:gd name="T67" fmla="*/ 225 h 384"/>
                <a:gd name="T68" fmla="*/ 802 w 1904"/>
                <a:gd name="T69" fmla="*/ 266 h 384"/>
                <a:gd name="T70" fmla="*/ 649 w 1904"/>
                <a:gd name="T71" fmla="*/ 320 h 384"/>
                <a:gd name="T72" fmla="*/ 782 w 1904"/>
                <a:gd name="T73" fmla="*/ 315 h 384"/>
                <a:gd name="T74" fmla="*/ 689 w 1904"/>
                <a:gd name="T75" fmla="*/ 384 h 384"/>
                <a:gd name="T76" fmla="*/ 569 w 1904"/>
                <a:gd name="T77" fmla="*/ 251 h 384"/>
                <a:gd name="T78" fmla="*/ 692 w 1904"/>
                <a:gd name="T79" fmla="*/ 117 h 384"/>
                <a:gd name="T80" fmla="*/ 802 w 1904"/>
                <a:gd name="T81" fmla="*/ 244 h 384"/>
                <a:gd name="T82" fmla="*/ 526 w 1904"/>
                <a:gd name="T83" fmla="*/ 378 h 384"/>
                <a:gd name="T84" fmla="*/ 468 w 1904"/>
                <a:gd name="T85" fmla="*/ 378 h 384"/>
                <a:gd name="T86" fmla="*/ 417 w 1904"/>
                <a:gd name="T87" fmla="*/ 163 h 384"/>
                <a:gd name="T88" fmla="*/ 357 w 1904"/>
                <a:gd name="T89" fmla="*/ 240 h 384"/>
                <a:gd name="T90" fmla="*/ 298 w 1904"/>
                <a:gd name="T91" fmla="*/ 378 h 384"/>
                <a:gd name="T92" fmla="*/ 357 w 1904"/>
                <a:gd name="T93" fmla="*/ 0 h 384"/>
                <a:gd name="T94" fmla="*/ 358 w 1904"/>
                <a:gd name="T95" fmla="*/ 165 h 384"/>
                <a:gd name="T96" fmla="*/ 526 w 1904"/>
                <a:gd name="T97" fmla="*/ 221 h 384"/>
                <a:gd name="T98" fmla="*/ 265 w 1904"/>
                <a:gd name="T99" fmla="*/ 71 h 384"/>
                <a:gd name="T100" fmla="*/ 162 w 1904"/>
                <a:gd name="T101" fmla="*/ 71 h 384"/>
                <a:gd name="T102" fmla="*/ 102 w 1904"/>
                <a:gd name="T103" fmla="*/ 378 h 384"/>
                <a:gd name="T104" fmla="*/ 0 w 1904"/>
                <a:gd name="T105" fmla="*/ 71 h 384"/>
                <a:gd name="T106" fmla="*/ 265 w 1904"/>
                <a:gd name="T107" fmla="*/ 21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4" h="384">
                  <a:moveTo>
                    <a:pt x="1904" y="178"/>
                  </a:moveTo>
                  <a:lnTo>
                    <a:pt x="1904" y="178"/>
                  </a:lnTo>
                  <a:cubicBezTo>
                    <a:pt x="1897" y="172"/>
                    <a:pt x="1887" y="170"/>
                    <a:pt x="1874" y="170"/>
                  </a:cubicBezTo>
                  <a:cubicBezTo>
                    <a:pt x="1857" y="170"/>
                    <a:pt x="1842" y="177"/>
                    <a:pt x="1831" y="193"/>
                  </a:cubicBezTo>
                  <a:cubicBezTo>
                    <a:pt x="1819" y="208"/>
                    <a:pt x="1814" y="229"/>
                    <a:pt x="1814" y="256"/>
                  </a:cubicBezTo>
                  <a:lnTo>
                    <a:pt x="1814" y="378"/>
                  </a:lnTo>
                  <a:lnTo>
                    <a:pt x="1756" y="378"/>
                  </a:lnTo>
                  <a:lnTo>
                    <a:pt x="1756" y="123"/>
                  </a:lnTo>
                  <a:lnTo>
                    <a:pt x="1814" y="123"/>
                  </a:lnTo>
                  <a:lnTo>
                    <a:pt x="1814" y="175"/>
                  </a:lnTo>
                  <a:lnTo>
                    <a:pt x="1815" y="175"/>
                  </a:lnTo>
                  <a:cubicBezTo>
                    <a:pt x="1820" y="157"/>
                    <a:pt x="1829" y="143"/>
                    <a:pt x="1841" y="133"/>
                  </a:cubicBezTo>
                  <a:cubicBezTo>
                    <a:pt x="1853" y="123"/>
                    <a:pt x="1866" y="118"/>
                    <a:pt x="1880" y="118"/>
                  </a:cubicBezTo>
                  <a:cubicBezTo>
                    <a:pt x="1891" y="118"/>
                    <a:pt x="1899" y="120"/>
                    <a:pt x="1904" y="123"/>
                  </a:cubicBezTo>
                  <a:lnTo>
                    <a:pt x="1904" y="178"/>
                  </a:lnTo>
                  <a:close/>
                  <a:moveTo>
                    <a:pt x="1698" y="378"/>
                  </a:moveTo>
                  <a:lnTo>
                    <a:pt x="1698" y="378"/>
                  </a:lnTo>
                  <a:lnTo>
                    <a:pt x="1640" y="378"/>
                  </a:lnTo>
                  <a:lnTo>
                    <a:pt x="1640" y="337"/>
                  </a:lnTo>
                  <a:lnTo>
                    <a:pt x="1639" y="337"/>
                  </a:lnTo>
                  <a:cubicBezTo>
                    <a:pt x="1623" y="368"/>
                    <a:pt x="1596" y="384"/>
                    <a:pt x="1561" y="384"/>
                  </a:cubicBezTo>
                  <a:cubicBezTo>
                    <a:pt x="1500" y="384"/>
                    <a:pt x="1470" y="347"/>
                    <a:pt x="1470" y="275"/>
                  </a:cubicBezTo>
                  <a:lnTo>
                    <a:pt x="1470" y="123"/>
                  </a:lnTo>
                  <a:lnTo>
                    <a:pt x="1528" y="123"/>
                  </a:lnTo>
                  <a:lnTo>
                    <a:pt x="1528" y="269"/>
                  </a:lnTo>
                  <a:cubicBezTo>
                    <a:pt x="1528" y="315"/>
                    <a:pt x="1546" y="338"/>
                    <a:pt x="1581" y="338"/>
                  </a:cubicBezTo>
                  <a:cubicBezTo>
                    <a:pt x="1599" y="338"/>
                    <a:pt x="1613" y="331"/>
                    <a:pt x="1624" y="319"/>
                  </a:cubicBezTo>
                  <a:cubicBezTo>
                    <a:pt x="1635" y="306"/>
                    <a:pt x="1640" y="290"/>
                    <a:pt x="1640" y="269"/>
                  </a:cubicBezTo>
                  <a:lnTo>
                    <a:pt x="1640" y="123"/>
                  </a:lnTo>
                  <a:lnTo>
                    <a:pt x="1698" y="123"/>
                  </a:lnTo>
                  <a:lnTo>
                    <a:pt x="1698" y="378"/>
                  </a:lnTo>
                  <a:close/>
                  <a:moveTo>
                    <a:pt x="1295" y="163"/>
                  </a:moveTo>
                  <a:lnTo>
                    <a:pt x="1295" y="163"/>
                  </a:lnTo>
                  <a:cubicBezTo>
                    <a:pt x="1272" y="163"/>
                    <a:pt x="1254" y="171"/>
                    <a:pt x="1241" y="186"/>
                  </a:cubicBezTo>
                  <a:cubicBezTo>
                    <a:pt x="1228" y="202"/>
                    <a:pt x="1221" y="224"/>
                    <a:pt x="1221" y="252"/>
                  </a:cubicBezTo>
                  <a:cubicBezTo>
                    <a:pt x="1221" y="278"/>
                    <a:pt x="1228" y="299"/>
                    <a:pt x="1241" y="315"/>
                  </a:cubicBezTo>
                  <a:cubicBezTo>
                    <a:pt x="1255" y="330"/>
                    <a:pt x="1273" y="338"/>
                    <a:pt x="1295" y="338"/>
                  </a:cubicBezTo>
                  <a:cubicBezTo>
                    <a:pt x="1318" y="338"/>
                    <a:pt x="1335" y="330"/>
                    <a:pt x="1347" y="315"/>
                  </a:cubicBezTo>
                  <a:cubicBezTo>
                    <a:pt x="1360" y="300"/>
                    <a:pt x="1366" y="279"/>
                    <a:pt x="1366" y="251"/>
                  </a:cubicBezTo>
                  <a:cubicBezTo>
                    <a:pt x="1366" y="223"/>
                    <a:pt x="1360" y="201"/>
                    <a:pt x="1347" y="186"/>
                  </a:cubicBezTo>
                  <a:cubicBezTo>
                    <a:pt x="1335" y="170"/>
                    <a:pt x="1318" y="163"/>
                    <a:pt x="1295" y="163"/>
                  </a:cubicBezTo>
                  <a:close/>
                  <a:moveTo>
                    <a:pt x="1292" y="384"/>
                  </a:moveTo>
                  <a:lnTo>
                    <a:pt x="1292" y="384"/>
                  </a:lnTo>
                  <a:cubicBezTo>
                    <a:pt x="1253" y="384"/>
                    <a:pt x="1221" y="372"/>
                    <a:pt x="1198" y="348"/>
                  </a:cubicBezTo>
                  <a:cubicBezTo>
                    <a:pt x="1174" y="324"/>
                    <a:pt x="1162" y="292"/>
                    <a:pt x="1162" y="253"/>
                  </a:cubicBezTo>
                  <a:cubicBezTo>
                    <a:pt x="1162" y="210"/>
                    <a:pt x="1174" y="177"/>
                    <a:pt x="1199" y="153"/>
                  </a:cubicBezTo>
                  <a:cubicBezTo>
                    <a:pt x="1224" y="129"/>
                    <a:pt x="1257" y="117"/>
                    <a:pt x="1298" y="117"/>
                  </a:cubicBezTo>
                  <a:cubicBezTo>
                    <a:pt x="1338" y="117"/>
                    <a:pt x="1370" y="128"/>
                    <a:pt x="1392" y="152"/>
                  </a:cubicBezTo>
                  <a:cubicBezTo>
                    <a:pt x="1414" y="175"/>
                    <a:pt x="1425" y="208"/>
                    <a:pt x="1425" y="249"/>
                  </a:cubicBezTo>
                  <a:cubicBezTo>
                    <a:pt x="1425" y="290"/>
                    <a:pt x="1413" y="322"/>
                    <a:pt x="1389" y="347"/>
                  </a:cubicBezTo>
                  <a:cubicBezTo>
                    <a:pt x="1365" y="371"/>
                    <a:pt x="1333" y="384"/>
                    <a:pt x="1292" y="384"/>
                  </a:cubicBezTo>
                  <a:close/>
                  <a:moveTo>
                    <a:pt x="1198" y="71"/>
                  </a:moveTo>
                  <a:lnTo>
                    <a:pt x="1198" y="71"/>
                  </a:lnTo>
                  <a:lnTo>
                    <a:pt x="1095" y="71"/>
                  </a:lnTo>
                  <a:lnTo>
                    <a:pt x="1095" y="378"/>
                  </a:lnTo>
                  <a:lnTo>
                    <a:pt x="1036" y="378"/>
                  </a:lnTo>
                  <a:lnTo>
                    <a:pt x="1036" y="71"/>
                  </a:lnTo>
                  <a:lnTo>
                    <a:pt x="933" y="71"/>
                  </a:lnTo>
                  <a:lnTo>
                    <a:pt x="933" y="21"/>
                  </a:lnTo>
                  <a:lnTo>
                    <a:pt x="1198" y="21"/>
                  </a:lnTo>
                  <a:lnTo>
                    <a:pt x="1198" y="71"/>
                  </a:lnTo>
                  <a:close/>
                  <a:moveTo>
                    <a:pt x="746" y="225"/>
                  </a:moveTo>
                  <a:lnTo>
                    <a:pt x="746" y="225"/>
                  </a:lnTo>
                  <a:cubicBezTo>
                    <a:pt x="746" y="204"/>
                    <a:pt x="741" y="188"/>
                    <a:pt x="731" y="177"/>
                  </a:cubicBezTo>
                  <a:cubicBezTo>
                    <a:pt x="721" y="165"/>
                    <a:pt x="708" y="159"/>
                    <a:pt x="691" y="159"/>
                  </a:cubicBezTo>
                  <a:cubicBezTo>
                    <a:pt x="675" y="159"/>
                    <a:pt x="660" y="165"/>
                    <a:pt x="649" y="177"/>
                  </a:cubicBezTo>
                  <a:cubicBezTo>
                    <a:pt x="637" y="190"/>
                    <a:pt x="630" y="205"/>
                    <a:pt x="627" y="225"/>
                  </a:cubicBezTo>
                  <a:lnTo>
                    <a:pt x="746" y="225"/>
                  </a:lnTo>
                  <a:close/>
                  <a:moveTo>
                    <a:pt x="802" y="266"/>
                  </a:moveTo>
                  <a:lnTo>
                    <a:pt x="802" y="266"/>
                  </a:lnTo>
                  <a:lnTo>
                    <a:pt x="627" y="266"/>
                  </a:lnTo>
                  <a:cubicBezTo>
                    <a:pt x="628" y="289"/>
                    <a:pt x="635" y="308"/>
                    <a:pt x="649" y="320"/>
                  </a:cubicBezTo>
                  <a:cubicBezTo>
                    <a:pt x="663" y="333"/>
                    <a:pt x="682" y="339"/>
                    <a:pt x="707" y="339"/>
                  </a:cubicBezTo>
                  <a:cubicBezTo>
                    <a:pt x="734" y="339"/>
                    <a:pt x="759" y="331"/>
                    <a:pt x="782" y="315"/>
                  </a:cubicBezTo>
                  <a:lnTo>
                    <a:pt x="782" y="362"/>
                  </a:lnTo>
                  <a:cubicBezTo>
                    <a:pt x="759" y="376"/>
                    <a:pt x="728" y="384"/>
                    <a:pt x="689" y="384"/>
                  </a:cubicBezTo>
                  <a:cubicBezTo>
                    <a:pt x="652" y="384"/>
                    <a:pt x="622" y="372"/>
                    <a:pt x="601" y="349"/>
                  </a:cubicBezTo>
                  <a:cubicBezTo>
                    <a:pt x="579" y="326"/>
                    <a:pt x="569" y="293"/>
                    <a:pt x="569" y="251"/>
                  </a:cubicBezTo>
                  <a:cubicBezTo>
                    <a:pt x="569" y="211"/>
                    <a:pt x="581" y="179"/>
                    <a:pt x="604" y="154"/>
                  </a:cubicBezTo>
                  <a:cubicBezTo>
                    <a:pt x="628" y="129"/>
                    <a:pt x="657" y="117"/>
                    <a:pt x="692" y="117"/>
                  </a:cubicBezTo>
                  <a:cubicBezTo>
                    <a:pt x="727" y="117"/>
                    <a:pt x="754" y="128"/>
                    <a:pt x="773" y="150"/>
                  </a:cubicBezTo>
                  <a:cubicBezTo>
                    <a:pt x="792" y="173"/>
                    <a:pt x="802" y="204"/>
                    <a:pt x="802" y="244"/>
                  </a:cubicBezTo>
                  <a:lnTo>
                    <a:pt x="802" y="266"/>
                  </a:lnTo>
                  <a:close/>
                  <a:moveTo>
                    <a:pt x="526" y="378"/>
                  </a:moveTo>
                  <a:lnTo>
                    <a:pt x="526" y="378"/>
                  </a:lnTo>
                  <a:lnTo>
                    <a:pt x="468" y="378"/>
                  </a:lnTo>
                  <a:lnTo>
                    <a:pt x="468" y="238"/>
                  </a:lnTo>
                  <a:cubicBezTo>
                    <a:pt x="468" y="188"/>
                    <a:pt x="451" y="163"/>
                    <a:pt x="417" y="163"/>
                  </a:cubicBezTo>
                  <a:cubicBezTo>
                    <a:pt x="400" y="163"/>
                    <a:pt x="386" y="170"/>
                    <a:pt x="374" y="184"/>
                  </a:cubicBezTo>
                  <a:cubicBezTo>
                    <a:pt x="362" y="199"/>
                    <a:pt x="357" y="218"/>
                    <a:pt x="357" y="240"/>
                  </a:cubicBezTo>
                  <a:lnTo>
                    <a:pt x="357" y="378"/>
                  </a:lnTo>
                  <a:lnTo>
                    <a:pt x="298" y="378"/>
                  </a:lnTo>
                  <a:lnTo>
                    <a:pt x="298" y="0"/>
                  </a:lnTo>
                  <a:lnTo>
                    <a:pt x="357" y="0"/>
                  </a:lnTo>
                  <a:lnTo>
                    <a:pt x="357" y="165"/>
                  </a:lnTo>
                  <a:lnTo>
                    <a:pt x="358" y="165"/>
                  </a:lnTo>
                  <a:cubicBezTo>
                    <a:pt x="377" y="133"/>
                    <a:pt x="405" y="117"/>
                    <a:pt x="441" y="117"/>
                  </a:cubicBezTo>
                  <a:cubicBezTo>
                    <a:pt x="497" y="117"/>
                    <a:pt x="526" y="151"/>
                    <a:pt x="526" y="221"/>
                  </a:cubicBezTo>
                  <a:lnTo>
                    <a:pt x="526" y="378"/>
                  </a:lnTo>
                  <a:close/>
                  <a:moveTo>
                    <a:pt x="265" y="71"/>
                  </a:moveTo>
                  <a:lnTo>
                    <a:pt x="265" y="71"/>
                  </a:lnTo>
                  <a:lnTo>
                    <a:pt x="162" y="71"/>
                  </a:lnTo>
                  <a:lnTo>
                    <a:pt x="162" y="378"/>
                  </a:lnTo>
                  <a:lnTo>
                    <a:pt x="102" y="378"/>
                  </a:lnTo>
                  <a:lnTo>
                    <a:pt x="102" y="71"/>
                  </a:lnTo>
                  <a:lnTo>
                    <a:pt x="0" y="71"/>
                  </a:lnTo>
                  <a:lnTo>
                    <a:pt x="0" y="21"/>
                  </a:lnTo>
                  <a:lnTo>
                    <a:pt x="265" y="21"/>
                  </a:lnTo>
                  <a:lnTo>
                    <a:pt x="265" y="71"/>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725742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7" name="Rectangle 6">
            <a:extLst>
              <a:ext uri="{FF2B5EF4-FFF2-40B4-BE49-F238E27FC236}">
                <a16:creationId xmlns:a16="http://schemas.microsoft.com/office/drawing/2014/main" id="{D2572655-1343-483F-9D06-4347200C97A4}"/>
              </a:ext>
            </a:extLst>
          </p:cNvPr>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1F578C1C-E15E-4751-A849-17E2F5D6017B}"/>
              </a:ext>
            </a:extLst>
          </p:cNvPr>
          <p:cNvPicPr>
            <a:picLocks noChangeAspect="1"/>
          </p:cNvPicPr>
          <p:nvPr userDrawn="1"/>
        </p:nvPicPr>
        <p:blipFill>
          <a:blip r:embed="rId3"/>
          <a:stretch>
            <a:fillRect/>
          </a:stretch>
        </p:blipFill>
        <p:spPr>
          <a:xfrm>
            <a:off x="453192" y="6087890"/>
            <a:ext cx="1427788" cy="304828"/>
          </a:xfrm>
          <a:prstGeom prst="rect">
            <a:avLst/>
          </a:prstGeom>
        </p:spPr>
      </p:pic>
      <p:pic>
        <p:nvPicPr>
          <p:cNvPr id="10" name="Picture 9" hidden="1">
            <a:extLst>
              <a:ext uri="{FF2B5EF4-FFF2-40B4-BE49-F238E27FC236}">
                <a16:creationId xmlns:a16="http://schemas.microsoft.com/office/drawing/2014/main" id="{8E8D5A5C-A3D9-4ED7-AE38-5DD8C7127BD4}"/>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Tree>
    <p:extLst>
      <p:ext uri="{BB962C8B-B14F-4D97-AF65-F5344CB8AC3E}">
        <p14:creationId xmlns:p14="http://schemas.microsoft.com/office/powerpoint/2010/main" val="1863038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pic>
        <p:nvPicPr>
          <p:cNvPr id="10" name="Picture 9" descr="Microsoft Ignite The Tour graphic">
            <a:extLst>
              <a:ext uri="{FF2B5EF4-FFF2-40B4-BE49-F238E27FC236}">
                <a16:creationId xmlns:a16="http://schemas.microsoft.com/office/drawing/2014/main" id="{36F1C851-4FAB-44D0-8FE4-F7187E5321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906486" y="0"/>
            <a:ext cx="9285514" cy="6858000"/>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9244715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Slide 3">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9F398C71-09A7-4918-9E1F-FBE53114CE49}"/>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5294626" y="-1"/>
            <a:ext cx="6897374" cy="6858001"/>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2210227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2"/>
          <a:stretch>
            <a:fillRect/>
          </a:stretch>
        </p:blipFill>
        <p:spPr bwMode="black">
          <a:xfrm>
            <a:off x="584200" y="585788"/>
            <a:ext cx="1366440" cy="292608"/>
          </a:xfrm>
          <a:prstGeom prst="rect">
            <a:avLst/>
          </a:prstGeom>
        </p:spPr>
      </p:pic>
      <p:pic>
        <p:nvPicPr>
          <p:cNvPr id="8" name="Picture 7" descr="Two people at a Microsoft event">
            <a:extLst>
              <a:ext uri="{FF2B5EF4-FFF2-40B4-BE49-F238E27FC236}">
                <a16:creationId xmlns:a16="http://schemas.microsoft.com/office/drawing/2014/main" id="{5AE3A432-5FE8-40A8-8DCA-ECEBE6936E32}"/>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40208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9456445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8966036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4">
            <a:extLst>
              <a:ext uri="{FF2B5EF4-FFF2-40B4-BE49-F238E27FC236}">
                <a16:creationId xmlns:a16="http://schemas.microsoft.com/office/drawing/2014/main" id="{C0FEF756-CDD0-46D3-9AB8-AEE402F4A4C5}"/>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8832086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992086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lgn="ctr">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lgn="ctr">
              <a:buFont typeface="Wingdings" panose="05000000000000000000" pitchFamily="2" charset="2"/>
              <a:buNone/>
              <a:defRPr sz="2000" b="0"/>
            </a:lvl2pPr>
            <a:lvl3pPr marL="450850" indent="0" algn="ctr">
              <a:buFont typeface="Wingdings" panose="05000000000000000000" pitchFamily="2" charset="2"/>
              <a:buNone/>
              <a:tabLst/>
              <a:defRPr sz="1600" b="0"/>
            </a:lvl3pPr>
            <a:lvl4pPr marL="652462" indent="0" algn="ctr">
              <a:buFont typeface="Wingdings" panose="05000000000000000000" pitchFamily="2" charset="2"/>
              <a:buNone/>
              <a:defRPr sz="1400" b="0"/>
            </a:lvl4pPr>
            <a:lvl5pPr marL="854075" indent="0" algn="ctr">
              <a:buFont typeface="Wingdings" panose="05000000000000000000" pitchFamily="2" charset="2"/>
              <a:buNone/>
              <a:tabLst/>
              <a:defRPr sz="14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lgn="ctr">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lgn="ctr">
              <a:buFont typeface="Wingdings" panose="05000000000000000000" pitchFamily="2" charset="2"/>
              <a:buNone/>
              <a:defRPr sz="2000" b="0"/>
            </a:lvl2pPr>
            <a:lvl3pPr marL="450850" indent="0" algn="ctr">
              <a:buFont typeface="Wingdings" panose="05000000000000000000" pitchFamily="2" charset="2"/>
              <a:buNone/>
              <a:tabLst/>
              <a:defRPr sz="1600" b="0"/>
            </a:lvl3pPr>
            <a:lvl4pPr marL="652462" indent="0" algn="ctr">
              <a:buFont typeface="Wingdings" panose="05000000000000000000" pitchFamily="2" charset="2"/>
              <a:buNone/>
              <a:defRPr sz="1400" b="0"/>
            </a:lvl4pPr>
            <a:lvl5pPr marL="854075" indent="0" algn="ctr">
              <a:buFont typeface="Wingdings" panose="05000000000000000000" pitchFamily="2" charset="2"/>
              <a:buNone/>
              <a:tabLst/>
              <a:defRPr sz="14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396596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14457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880503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1093982"/>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1946606"/>
            <a:ext cx="4162425" cy="4322431"/>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Tree>
    <p:extLst>
      <p:ext uri="{BB962C8B-B14F-4D97-AF65-F5344CB8AC3E}">
        <p14:creationId xmlns:p14="http://schemas.microsoft.com/office/powerpoint/2010/main" val="413476682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36269911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Tree>
    <p:extLst>
      <p:ext uri="{BB962C8B-B14F-4D97-AF65-F5344CB8AC3E}">
        <p14:creationId xmlns:p14="http://schemas.microsoft.com/office/powerpoint/2010/main" val="81238447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01742402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54971431"/>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4024592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31751002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42419055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40405075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3613307054"/>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6832228"/>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76879344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32268494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8492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BDA19F52-F45D-499E-8B0F-24F4B6A6DB8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3145970" y="0"/>
            <a:ext cx="9046030" cy="68580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7785717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ustomer Evidenc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69239" y="1406079"/>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59" tIns="143407" rIns="179259" bIns="143407" numCol="1" rtlCol="0" anchor="ctr" anchorCtr="0" compatLnSpc="1">
            <a:prstTxWarp prst="textNoShape">
              <a:avLst/>
            </a:prstTxWarp>
          </a:bodyPr>
          <a:lstStyle/>
          <a:p>
            <a:pPr algn="ctr" defTabSz="913927"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2" y="4773828"/>
            <a:ext cx="5826761" cy="1791549"/>
          </a:xfrm>
        </p:spPr>
        <p:txBody>
          <a:bodyPr lIns="182880" tIns="146304" rIns="182880" bIns="146304" anchor="ctr">
            <a:noAutofit/>
          </a:bodyPr>
          <a:lstStyle>
            <a:lvl1pPr marL="0" indent="0" algn="ctr">
              <a:buNone/>
              <a:defRPr sz="3136">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14910359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pic>
        <p:nvPicPr>
          <p:cNvPr id="6" name="Picture 5" descr="Microsoft Ignite The Tour graphic">
            <a:extLst>
              <a:ext uri="{FF2B5EF4-FFF2-40B4-BE49-F238E27FC236}">
                <a16:creationId xmlns:a16="http://schemas.microsoft.com/office/drawing/2014/main" id="{5FCA0D90-4EC8-4E96-A729-DB2812B0620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5965371" y="-1"/>
            <a:ext cx="6226629" cy="6858001"/>
          </a:xfrm>
          <a:prstGeom prst="rect">
            <a:avLst/>
          </a:prstGeom>
        </p:spPr>
      </p:pic>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2046056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EAD24C-056F-494A-B877-5534D4E74A9C}"/>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5572230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027061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a:extLst>
              <a:ext uri="{FF2B5EF4-FFF2-40B4-BE49-F238E27FC236}">
                <a16:creationId xmlns:a16="http://schemas.microsoft.com/office/drawing/2014/main" id="{5DBBE3AB-7448-4BAF-8FAD-647A7B53B3BA}"/>
              </a:ext>
            </a:extLst>
          </p:cNvPr>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45622377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Text Box 3">
            <a:extLst>
              <a:ext uri="{FF2B5EF4-FFF2-40B4-BE49-F238E27FC236}">
                <a16:creationId xmlns:a16="http://schemas.microsoft.com/office/drawing/2014/main" id="{8B492B7E-996F-4742-B0AC-0BCABFE26BB3}"/>
              </a:ext>
            </a:extLst>
          </p:cNvPr>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white - EMF">
            <a:extLst>
              <a:ext uri="{FF2B5EF4-FFF2-40B4-BE49-F238E27FC236}">
                <a16:creationId xmlns:a16="http://schemas.microsoft.com/office/drawing/2014/main" id="{8696B2D8-BC48-4D2B-96EB-3319E780DA3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1832386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133304502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6275721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5" name="Picture 4" descr="Microsoft Ignite The Tour graphic">
            <a:extLst>
              <a:ext uri="{FF2B5EF4-FFF2-40B4-BE49-F238E27FC236}">
                <a16:creationId xmlns:a16="http://schemas.microsoft.com/office/drawing/2014/main" id="{CFBD1E6B-D26A-48D5-BD12-9761C147E69F}"/>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2906486" y="0"/>
            <a:ext cx="9285514" cy="6858000"/>
          </a:xfrm>
          <a:prstGeom prst="rect">
            <a:avLst/>
          </a:prstGeom>
        </p:spPr>
      </p:pic>
      <p:grpSp>
        <p:nvGrpSpPr>
          <p:cNvPr id="9" name="Group 4" descr="Microsoft Ignite The Tour logo">
            <a:extLst>
              <a:ext uri="{FF2B5EF4-FFF2-40B4-BE49-F238E27FC236}">
                <a16:creationId xmlns:a16="http://schemas.microsoft.com/office/drawing/2014/main" id="{147F2C60-DDCE-4C1B-AEA3-F213C4F1E781}"/>
              </a:ext>
            </a:extLst>
          </p:cNvPr>
          <p:cNvGrpSpPr>
            <a:grpSpLocks noChangeAspect="1"/>
          </p:cNvGrpSpPr>
          <p:nvPr userDrawn="1"/>
        </p:nvGrpSpPr>
        <p:grpSpPr bwMode="black">
          <a:xfrm>
            <a:off x="537712" y="2913735"/>
            <a:ext cx="4655288" cy="1284967"/>
            <a:chOff x="342" y="1465"/>
            <a:chExt cx="2565" cy="708"/>
          </a:xfrm>
        </p:grpSpPr>
        <p:sp>
          <p:nvSpPr>
            <p:cNvPr id="10" name="Freeform 5">
              <a:extLst>
                <a:ext uri="{FF2B5EF4-FFF2-40B4-BE49-F238E27FC236}">
                  <a16:creationId xmlns:a16="http://schemas.microsoft.com/office/drawing/2014/main" id="{5C8A7BA6-FE12-4B47-8B9C-2C33A4629346}"/>
                </a:ext>
              </a:extLst>
            </p:cNvPr>
            <p:cNvSpPr>
              <a:spLocks noChangeAspect="1" noEditPoints="1"/>
            </p:cNvSpPr>
            <p:nvPr userDrawn="1"/>
          </p:nvSpPr>
          <p:spPr bwMode="black">
            <a:xfrm>
              <a:off x="368" y="1465"/>
              <a:ext cx="2539" cy="373"/>
            </a:xfrm>
            <a:custGeom>
              <a:avLst/>
              <a:gdLst>
                <a:gd name="T0" fmla="*/ 3327 w 3480"/>
                <a:gd name="T1" fmla="*/ 182 h 502"/>
                <a:gd name="T2" fmla="*/ 3305 w 3480"/>
                <a:gd name="T3" fmla="*/ 271 h 502"/>
                <a:gd name="T4" fmla="*/ 3367 w 3480"/>
                <a:gd name="T5" fmla="*/ 388 h 502"/>
                <a:gd name="T6" fmla="*/ 3451 w 3480"/>
                <a:gd name="T7" fmla="*/ 155 h 502"/>
                <a:gd name="T8" fmla="*/ 3176 w 3480"/>
                <a:gd name="T9" fmla="*/ 388 h 502"/>
                <a:gd name="T10" fmla="*/ 3101 w 3480"/>
                <a:gd name="T11" fmla="*/ 128 h 502"/>
                <a:gd name="T12" fmla="*/ 3221 w 3480"/>
                <a:gd name="T13" fmla="*/ 173 h 502"/>
                <a:gd name="T14" fmla="*/ 3221 w 3480"/>
                <a:gd name="T15" fmla="*/ 334 h 502"/>
                <a:gd name="T16" fmla="*/ 2957 w 3480"/>
                <a:gd name="T17" fmla="*/ 128 h 502"/>
                <a:gd name="T18" fmla="*/ 2962 w 3480"/>
                <a:gd name="T19" fmla="*/ 65 h 502"/>
                <a:gd name="T20" fmla="*/ 3021 w 3480"/>
                <a:gd name="T21" fmla="*/ 41 h 502"/>
                <a:gd name="T22" fmla="*/ 2843 w 3480"/>
                <a:gd name="T23" fmla="*/ 382 h 502"/>
                <a:gd name="T24" fmla="*/ 2731 w 3480"/>
                <a:gd name="T25" fmla="*/ 382 h 502"/>
                <a:gd name="T26" fmla="*/ 2732 w 3480"/>
                <a:gd name="T27" fmla="*/ 170 h 502"/>
                <a:gd name="T28" fmla="*/ 2555 w 3480"/>
                <a:gd name="T29" fmla="*/ 266 h 502"/>
                <a:gd name="T30" fmla="*/ 2441 w 3480"/>
                <a:gd name="T31" fmla="*/ 192 h 502"/>
                <a:gd name="T32" fmla="*/ 2555 w 3480"/>
                <a:gd name="T33" fmla="*/ 266 h 502"/>
                <a:gd name="T34" fmla="*/ 2383 w 3480"/>
                <a:gd name="T35" fmla="*/ 433 h 502"/>
                <a:gd name="T36" fmla="*/ 2467 w 3480"/>
                <a:gd name="T37" fmla="*/ 388 h 502"/>
                <a:gd name="T38" fmla="*/ 2553 w 3480"/>
                <a:gd name="T39" fmla="*/ 163 h 502"/>
                <a:gd name="T40" fmla="*/ 2313 w 3480"/>
                <a:gd name="T41" fmla="*/ 382 h 502"/>
                <a:gd name="T42" fmla="*/ 2313 w 3480"/>
                <a:gd name="T43" fmla="*/ 382 h 502"/>
                <a:gd name="T44" fmla="*/ 2023 w 3480"/>
                <a:gd name="T45" fmla="*/ 52 h 502"/>
                <a:gd name="T46" fmla="*/ 1864 w 3480"/>
                <a:gd name="T47" fmla="*/ 128 h 502"/>
                <a:gd name="T48" fmla="*/ 1899 w 3480"/>
                <a:gd name="T49" fmla="*/ 0 h 502"/>
                <a:gd name="T50" fmla="*/ 1763 w 3480"/>
                <a:gd name="T51" fmla="*/ 173 h 502"/>
                <a:gd name="T52" fmla="*/ 1922 w 3480"/>
                <a:gd name="T53" fmla="*/ 173 h 502"/>
                <a:gd name="T54" fmla="*/ 2084 w 3480"/>
                <a:gd name="T55" fmla="*/ 380 h 502"/>
                <a:gd name="T56" fmla="*/ 2023 w 3480"/>
                <a:gd name="T57" fmla="*/ 173 h 502"/>
                <a:gd name="T58" fmla="*/ 1541 w 3480"/>
                <a:gd name="T59" fmla="*/ 256 h 502"/>
                <a:gd name="T60" fmla="*/ 1667 w 3480"/>
                <a:gd name="T61" fmla="*/ 190 h 502"/>
                <a:gd name="T62" fmla="*/ 1481 w 3480"/>
                <a:gd name="T63" fmla="*/ 258 h 502"/>
                <a:gd name="T64" fmla="*/ 1708 w 3480"/>
                <a:gd name="T65" fmla="*/ 352 h 502"/>
                <a:gd name="T66" fmla="*/ 1338 w 3480"/>
                <a:gd name="T67" fmla="*/ 345 h 502"/>
                <a:gd name="T68" fmla="*/ 1332 w 3480"/>
                <a:gd name="T69" fmla="*/ 272 h 502"/>
                <a:gd name="T70" fmla="*/ 1275 w 3480"/>
                <a:gd name="T71" fmla="*/ 164 h 502"/>
                <a:gd name="T72" fmla="*/ 1434 w 3480"/>
                <a:gd name="T73" fmla="*/ 183 h 502"/>
                <a:gd name="T74" fmla="*/ 1324 w 3480"/>
                <a:gd name="T75" fmla="*/ 195 h 502"/>
                <a:gd name="T76" fmla="*/ 1406 w 3480"/>
                <a:gd name="T77" fmla="*/ 248 h 502"/>
                <a:gd name="T78" fmla="*/ 1414 w 3480"/>
                <a:gd name="T79" fmla="*/ 370 h 502"/>
                <a:gd name="T80" fmla="*/ 1097 w 3480"/>
                <a:gd name="T81" fmla="*/ 168 h 502"/>
                <a:gd name="T82" fmla="*/ 1150 w 3480"/>
                <a:gd name="T83" fmla="*/ 320 h 502"/>
                <a:gd name="T84" fmla="*/ 1094 w 3480"/>
                <a:gd name="T85" fmla="*/ 388 h 502"/>
                <a:gd name="T86" fmla="*/ 1194 w 3480"/>
                <a:gd name="T87" fmla="*/ 157 h 502"/>
                <a:gd name="T88" fmla="*/ 944 w 3480"/>
                <a:gd name="T89" fmla="*/ 182 h 502"/>
                <a:gd name="T90" fmla="*/ 796 w 3480"/>
                <a:gd name="T91" fmla="*/ 382 h 502"/>
                <a:gd name="T92" fmla="*/ 881 w 3480"/>
                <a:gd name="T93" fmla="*/ 138 h 502"/>
                <a:gd name="T94" fmla="*/ 743 w 3480"/>
                <a:gd name="T95" fmla="*/ 371 h 502"/>
                <a:gd name="T96" fmla="*/ 682 w 3480"/>
                <a:gd name="T97" fmla="*/ 122 h 502"/>
                <a:gd name="T98" fmla="*/ 603 w 3480"/>
                <a:gd name="T99" fmla="*/ 257 h 502"/>
                <a:gd name="T100" fmla="*/ 499 w 3480"/>
                <a:gd name="T101" fmla="*/ 382 h 502"/>
                <a:gd name="T102" fmla="*/ 499 w 3480"/>
                <a:gd name="T103" fmla="*/ 382 h 502"/>
                <a:gd name="T104" fmla="*/ 446 w 3480"/>
                <a:gd name="T105" fmla="*/ 18 h 502"/>
                <a:gd name="T106" fmla="*/ 470 w 3480"/>
                <a:gd name="T107" fmla="*/ 74 h 502"/>
                <a:gd name="T108" fmla="*/ 329 w 3480"/>
                <a:gd name="T109" fmla="*/ 82 h 502"/>
                <a:gd name="T110" fmla="*/ 63 w 3480"/>
                <a:gd name="T111" fmla="*/ 118 h 502"/>
                <a:gd name="T112" fmla="*/ 0 w 3480"/>
                <a:gd name="T113" fmla="*/ 382 h 502"/>
                <a:gd name="T114" fmla="*/ 193 w 3480"/>
                <a:gd name="T115" fmla="*/ 30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80" h="502">
                  <a:moveTo>
                    <a:pt x="3424" y="230"/>
                  </a:moveTo>
                  <a:lnTo>
                    <a:pt x="3424" y="230"/>
                  </a:lnTo>
                  <a:cubicBezTo>
                    <a:pt x="3423" y="209"/>
                    <a:pt x="3419" y="193"/>
                    <a:pt x="3409" y="181"/>
                  </a:cubicBezTo>
                  <a:cubicBezTo>
                    <a:pt x="3399" y="170"/>
                    <a:pt x="3386" y="164"/>
                    <a:pt x="3369" y="164"/>
                  </a:cubicBezTo>
                  <a:cubicBezTo>
                    <a:pt x="3352" y="164"/>
                    <a:pt x="3338" y="170"/>
                    <a:pt x="3327" y="182"/>
                  </a:cubicBezTo>
                  <a:cubicBezTo>
                    <a:pt x="3315" y="194"/>
                    <a:pt x="3308" y="210"/>
                    <a:pt x="3305" y="230"/>
                  </a:cubicBezTo>
                  <a:lnTo>
                    <a:pt x="3424" y="230"/>
                  </a:lnTo>
                  <a:close/>
                  <a:moveTo>
                    <a:pt x="3480" y="271"/>
                  </a:moveTo>
                  <a:lnTo>
                    <a:pt x="3480" y="271"/>
                  </a:lnTo>
                  <a:lnTo>
                    <a:pt x="3305" y="271"/>
                  </a:lnTo>
                  <a:cubicBezTo>
                    <a:pt x="3306" y="294"/>
                    <a:pt x="3313" y="312"/>
                    <a:pt x="3327" y="325"/>
                  </a:cubicBezTo>
                  <a:cubicBezTo>
                    <a:pt x="3341" y="338"/>
                    <a:pt x="3360" y="344"/>
                    <a:pt x="3384" y="344"/>
                  </a:cubicBezTo>
                  <a:cubicBezTo>
                    <a:pt x="3412" y="344"/>
                    <a:pt x="3437" y="336"/>
                    <a:pt x="3460" y="320"/>
                  </a:cubicBezTo>
                  <a:lnTo>
                    <a:pt x="3460" y="366"/>
                  </a:lnTo>
                  <a:cubicBezTo>
                    <a:pt x="3436" y="381"/>
                    <a:pt x="3405" y="388"/>
                    <a:pt x="3367" y="388"/>
                  </a:cubicBezTo>
                  <a:cubicBezTo>
                    <a:pt x="3329" y="388"/>
                    <a:pt x="3300" y="377"/>
                    <a:pt x="3279" y="354"/>
                  </a:cubicBezTo>
                  <a:cubicBezTo>
                    <a:pt x="3257" y="330"/>
                    <a:pt x="3246" y="298"/>
                    <a:pt x="3246" y="256"/>
                  </a:cubicBezTo>
                  <a:cubicBezTo>
                    <a:pt x="3246" y="216"/>
                    <a:pt x="3258" y="184"/>
                    <a:pt x="3282" y="159"/>
                  </a:cubicBezTo>
                  <a:cubicBezTo>
                    <a:pt x="3305" y="134"/>
                    <a:pt x="3335" y="122"/>
                    <a:pt x="3370" y="122"/>
                  </a:cubicBezTo>
                  <a:cubicBezTo>
                    <a:pt x="3405" y="122"/>
                    <a:pt x="3432" y="133"/>
                    <a:pt x="3451" y="155"/>
                  </a:cubicBezTo>
                  <a:cubicBezTo>
                    <a:pt x="3470" y="178"/>
                    <a:pt x="3480" y="209"/>
                    <a:pt x="3480" y="248"/>
                  </a:cubicBezTo>
                  <a:lnTo>
                    <a:pt x="3480" y="271"/>
                  </a:lnTo>
                  <a:close/>
                  <a:moveTo>
                    <a:pt x="3221" y="380"/>
                  </a:moveTo>
                  <a:lnTo>
                    <a:pt x="3221" y="380"/>
                  </a:lnTo>
                  <a:cubicBezTo>
                    <a:pt x="3209" y="385"/>
                    <a:pt x="3194" y="388"/>
                    <a:pt x="3176" y="388"/>
                  </a:cubicBezTo>
                  <a:cubicBezTo>
                    <a:pt x="3126" y="388"/>
                    <a:pt x="3101" y="364"/>
                    <a:pt x="3101" y="317"/>
                  </a:cubicBezTo>
                  <a:lnTo>
                    <a:pt x="3101" y="173"/>
                  </a:lnTo>
                  <a:lnTo>
                    <a:pt x="3059" y="173"/>
                  </a:lnTo>
                  <a:lnTo>
                    <a:pt x="3059" y="128"/>
                  </a:lnTo>
                  <a:lnTo>
                    <a:pt x="3101" y="128"/>
                  </a:lnTo>
                  <a:lnTo>
                    <a:pt x="3101" y="69"/>
                  </a:lnTo>
                  <a:lnTo>
                    <a:pt x="3159" y="52"/>
                  </a:lnTo>
                  <a:lnTo>
                    <a:pt x="3159" y="128"/>
                  </a:lnTo>
                  <a:lnTo>
                    <a:pt x="3221" y="128"/>
                  </a:lnTo>
                  <a:lnTo>
                    <a:pt x="3221" y="173"/>
                  </a:lnTo>
                  <a:lnTo>
                    <a:pt x="3159" y="173"/>
                  </a:lnTo>
                  <a:lnTo>
                    <a:pt x="3159" y="300"/>
                  </a:lnTo>
                  <a:cubicBezTo>
                    <a:pt x="3159" y="315"/>
                    <a:pt x="3162" y="326"/>
                    <a:pt x="3168" y="333"/>
                  </a:cubicBezTo>
                  <a:cubicBezTo>
                    <a:pt x="3173" y="339"/>
                    <a:pt x="3182" y="342"/>
                    <a:pt x="3195" y="342"/>
                  </a:cubicBezTo>
                  <a:cubicBezTo>
                    <a:pt x="3205" y="342"/>
                    <a:pt x="3213" y="339"/>
                    <a:pt x="3221" y="334"/>
                  </a:cubicBezTo>
                  <a:lnTo>
                    <a:pt x="3221" y="380"/>
                  </a:lnTo>
                  <a:close/>
                  <a:moveTo>
                    <a:pt x="3015" y="382"/>
                  </a:moveTo>
                  <a:lnTo>
                    <a:pt x="3015" y="382"/>
                  </a:lnTo>
                  <a:lnTo>
                    <a:pt x="2957" y="382"/>
                  </a:lnTo>
                  <a:lnTo>
                    <a:pt x="2957" y="128"/>
                  </a:lnTo>
                  <a:lnTo>
                    <a:pt x="3015" y="128"/>
                  </a:lnTo>
                  <a:lnTo>
                    <a:pt x="3015" y="382"/>
                  </a:lnTo>
                  <a:close/>
                  <a:moveTo>
                    <a:pt x="2986" y="74"/>
                  </a:moveTo>
                  <a:lnTo>
                    <a:pt x="2986" y="74"/>
                  </a:lnTo>
                  <a:cubicBezTo>
                    <a:pt x="2976" y="74"/>
                    <a:pt x="2968" y="71"/>
                    <a:pt x="2962" y="65"/>
                  </a:cubicBezTo>
                  <a:cubicBezTo>
                    <a:pt x="2955" y="59"/>
                    <a:pt x="2951" y="51"/>
                    <a:pt x="2951" y="41"/>
                  </a:cubicBezTo>
                  <a:cubicBezTo>
                    <a:pt x="2951" y="32"/>
                    <a:pt x="2955" y="24"/>
                    <a:pt x="2962" y="18"/>
                  </a:cubicBezTo>
                  <a:cubicBezTo>
                    <a:pt x="2968" y="11"/>
                    <a:pt x="2976" y="8"/>
                    <a:pt x="2986" y="8"/>
                  </a:cubicBezTo>
                  <a:cubicBezTo>
                    <a:pt x="2996" y="8"/>
                    <a:pt x="3004" y="11"/>
                    <a:pt x="3011" y="18"/>
                  </a:cubicBezTo>
                  <a:cubicBezTo>
                    <a:pt x="3018" y="24"/>
                    <a:pt x="3021" y="32"/>
                    <a:pt x="3021" y="41"/>
                  </a:cubicBezTo>
                  <a:cubicBezTo>
                    <a:pt x="3021" y="50"/>
                    <a:pt x="3018" y="58"/>
                    <a:pt x="3011" y="64"/>
                  </a:cubicBezTo>
                  <a:cubicBezTo>
                    <a:pt x="3004" y="71"/>
                    <a:pt x="2996" y="74"/>
                    <a:pt x="2986" y="74"/>
                  </a:cubicBezTo>
                  <a:close/>
                  <a:moveTo>
                    <a:pt x="2901" y="382"/>
                  </a:moveTo>
                  <a:lnTo>
                    <a:pt x="2901" y="382"/>
                  </a:lnTo>
                  <a:lnTo>
                    <a:pt x="2843" y="382"/>
                  </a:lnTo>
                  <a:lnTo>
                    <a:pt x="2843" y="239"/>
                  </a:lnTo>
                  <a:cubicBezTo>
                    <a:pt x="2843" y="191"/>
                    <a:pt x="2826" y="167"/>
                    <a:pt x="2792" y="167"/>
                  </a:cubicBezTo>
                  <a:cubicBezTo>
                    <a:pt x="2774" y="167"/>
                    <a:pt x="2760" y="174"/>
                    <a:pt x="2748" y="187"/>
                  </a:cubicBezTo>
                  <a:cubicBezTo>
                    <a:pt x="2737" y="200"/>
                    <a:pt x="2731" y="217"/>
                    <a:pt x="2731" y="237"/>
                  </a:cubicBezTo>
                  <a:lnTo>
                    <a:pt x="2731" y="382"/>
                  </a:lnTo>
                  <a:lnTo>
                    <a:pt x="2673" y="382"/>
                  </a:lnTo>
                  <a:lnTo>
                    <a:pt x="2673" y="128"/>
                  </a:lnTo>
                  <a:lnTo>
                    <a:pt x="2731" y="128"/>
                  </a:lnTo>
                  <a:lnTo>
                    <a:pt x="2731" y="170"/>
                  </a:lnTo>
                  <a:lnTo>
                    <a:pt x="2732" y="170"/>
                  </a:lnTo>
                  <a:cubicBezTo>
                    <a:pt x="2751" y="138"/>
                    <a:pt x="2779" y="122"/>
                    <a:pt x="2815" y="122"/>
                  </a:cubicBezTo>
                  <a:cubicBezTo>
                    <a:pt x="2843" y="122"/>
                    <a:pt x="2864" y="131"/>
                    <a:pt x="2879" y="149"/>
                  </a:cubicBezTo>
                  <a:cubicBezTo>
                    <a:pt x="2893" y="167"/>
                    <a:pt x="2901" y="193"/>
                    <a:pt x="2901" y="227"/>
                  </a:cubicBezTo>
                  <a:lnTo>
                    <a:pt x="2901" y="382"/>
                  </a:lnTo>
                  <a:close/>
                  <a:moveTo>
                    <a:pt x="2555" y="266"/>
                  </a:moveTo>
                  <a:lnTo>
                    <a:pt x="2555" y="266"/>
                  </a:lnTo>
                  <a:lnTo>
                    <a:pt x="2555" y="233"/>
                  </a:lnTo>
                  <a:cubicBezTo>
                    <a:pt x="2555" y="215"/>
                    <a:pt x="2549" y="199"/>
                    <a:pt x="2537" y="187"/>
                  </a:cubicBezTo>
                  <a:cubicBezTo>
                    <a:pt x="2525" y="174"/>
                    <a:pt x="2510" y="168"/>
                    <a:pt x="2492" y="168"/>
                  </a:cubicBezTo>
                  <a:cubicBezTo>
                    <a:pt x="2470" y="168"/>
                    <a:pt x="2453" y="176"/>
                    <a:pt x="2441" y="192"/>
                  </a:cubicBezTo>
                  <a:cubicBezTo>
                    <a:pt x="2428" y="208"/>
                    <a:pt x="2422" y="231"/>
                    <a:pt x="2422" y="260"/>
                  </a:cubicBezTo>
                  <a:cubicBezTo>
                    <a:pt x="2422" y="285"/>
                    <a:pt x="2428" y="305"/>
                    <a:pt x="2440" y="320"/>
                  </a:cubicBezTo>
                  <a:cubicBezTo>
                    <a:pt x="2452" y="335"/>
                    <a:pt x="2468" y="342"/>
                    <a:pt x="2487" y="342"/>
                  </a:cubicBezTo>
                  <a:cubicBezTo>
                    <a:pt x="2507" y="342"/>
                    <a:pt x="2524" y="335"/>
                    <a:pt x="2536" y="321"/>
                  </a:cubicBezTo>
                  <a:cubicBezTo>
                    <a:pt x="2549" y="306"/>
                    <a:pt x="2555" y="288"/>
                    <a:pt x="2555" y="266"/>
                  </a:cubicBezTo>
                  <a:close/>
                  <a:moveTo>
                    <a:pt x="2612" y="362"/>
                  </a:moveTo>
                  <a:lnTo>
                    <a:pt x="2612" y="362"/>
                  </a:lnTo>
                  <a:cubicBezTo>
                    <a:pt x="2612" y="455"/>
                    <a:pt x="2565" y="502"/>
                    <a:pt x="2471" y="502"/>
                  </a:cubicBezTo>
                  <a:cubicBezTo>
                    <a:pt x="2437" y="502"/>
                    <a:pt x="2408" y="497"/>
                    <a:pt x="2383" y="486"/>
                  </a:cubicBezTo>
                  <a:lnTo>
                    <a:pt x="2383" y="433"/>
                  </a:lnTo>
                  <a:cubicBezTo>
                    <a:pt x="2411" y="449"/>
                    <a:pt x="2438" y="457"/>
                    <a:pt x="2463" y="457"/>
                  </a:cubicBezTo>
                  <a:cubicBezTo>
                    <a:pt x="2524" y="457"/>
                    <a:pt x="2554" y="427"/>
                    <a:pt x="2554" y="367"/>
                  </a:cubicBezTo>
                  <a:lnTo>
                    <a:pt x="2554" y="339"/>
                  </a:lnTo>
                  <a:lnTo>
                    <a:pt x="2553" y="339"/>
                  </a:lnTo>
                  <a:cubicBezTo>
                    <a:pt x="2534" y="372"/>
                    <a:pt x="2505" y="388"/>
                    <a:pt x="2467" y="388"/>
                  </a:cubicBezTo>
                  <a:cubicBezTo>
                    <a:pt x="2436" y="388"/>
                    <a:pt x="2411" y="377"/>
                    <a:pt x="2392" y="354"/>
                  </a:cubicBezTo>
                  <a:cubicBezTo>
                    <a:pt x="2372" y="332"/>
                    <a:pt x="2363" y="301"/>
                    <a:pt x="2363" y="263"/>
                  </a:cubicBezTo>
                  <a:cubicBezTo>
                    <a:pt x="2363" y="220"/>
                    <a:pt x="2373" y="185"/>
                    <a:pt x="2394" y="160"/>
                  </a:cubicBezTo>
                  <a:cubicBezTo>
                    <a:pt x="2414" y="134"/>
                    <a:pt x="2442" y="122"/>
                    <a:pt x="2478" y="122"/>
                  </a:cubicBezTo>
                  <a:cubicBezTo>
                    <a:pt x="2512" y="122"/>
                    <a:pt x="2537" y="135"/>
                    <a:pt x="2553" y="163"/>
                  </a:cubicBezTo>
                  <a:lnTo>
                    <a:pt x="2554" y="163"/>
                  </a:lnTo>
                  <a:lnTo>
                    <a:pt x="2554" y="128"/>
                  </a:lnTo>
                  <a:lnTo>
                    <a:pt x="2612" y="128"/>
                  </a:lnTo>
                  <a:lnTo>
                    <a:pt x="2612" y="362"/>
                  </a:lnTo>
                  <a:close/>
                  <a:moveTo>
                    <a:pt x="2313" y="382"/>
                  </a:moveTo>
                  <a:lnTo>
                    <a:pt x="2313" y="382"/>
                  </a:lnTo>
                  <a:lnTo>
                    <a:pt x="2251" y="382"/>
                  </a:lnTo>
                  <a:lnTo>
                    <a:pt x="2251" y="25"/>
                  </a:lnTo>
                  <a:lnTo>
                    <a:pt x="2313" y="25"/>
                  </a:lnTo>
                  <a:lnTo>
                    <a:pt x="2313" y="382"/>
                  </a:lnTo>
                  <a:close/>
                  <a:moveTo>
                    <a:pt x="2084" y="173"/>
                  </a:moveTo>
                  <a:lnTo>
                    <a:pt x="2084" y="173"/>
                  </a:lnTo>
                  <a:lnTo>
                    <a:pt x="2084" y="128"/>
                  </a:lnTo>
                  <a:lnTo>
                    <a:pt x="2023" y="128"/>
                  </a:lnTo>
                  <a:lnTo>
                    <a:pt x="2023" y="52"/>
                  </a:lnTo>
                  <a:lnTo>
                    <a:pt x="1965" y="69"/>
                  </a:lnTo>
                  <a:lnTo>
                    <a:pt x="1965" y="128"/>
                  </a:lnTo>
                  <a:lnTo>
                    <a:pt x="1924" y="128"/>
                  </a:lnTo>
                  <a:lnTo>
                    <a:pt x="1922" y="128"/>
                  </a:lnTo>
                  <a:lnTo>
                    <a:pt x="1864" y="128"/>
                  </a:lnTo>
                  <a:lnTo>
                    <a:pt x="1864" y="93"/>
                  </a:lnTo>
                  <a:cubicBezTo>
                    <a:pt x="1864" y="61"/>
                    <a:pt x="1878" y="45"/>
                    <a:pt x="1907" y="45"/>
                  </a:cubicBezTo>
                  <a:cubicBezTo>
                    <a:pt x="1917" y="45"/>
                    <a:pt x="1925" y="48"/>
                    <a:pt x="1933" y="52"/>
                  </a:cubicBezTo>
                  <a:lnTo>
                    <a:pt x="1933" y="5"/>
                  </a:lnTo>
                  <a:cubicBezTo>
                    <a:pt x="1925" y="2"/>
                    <a:pt x="1914" y="0"/>
                    <a:pt x="1899" y="0"/>
                  </a:cubicBezTo>
                  <a:cubicBezTo>
                    <a:pt x="1873" y="0"/>
                    <a:pt x="1851" y="7"/>
                    <a:pt x="1833" y="23"/>
                  </a:cubicBezTo>
                  <a:cubicBezTo>
                    <a:pt x="1815" y="38"/>
                    <a:pt x="1807" y="59"/>
                    <a:pt x="1807" y="86"/>
                  </a:cubicBezTo>
                  <a:lnTo>
                    <a:pt x="1807" y="128"/>
                  </a:lnTo>
                  <a:lnTo>
                    <a:pt x="1763" y="128"/>
                  </a:lnTo>
                  <a:lnTo>
                    <a:pt x="1763" y="173"/>
                  </a:lnTo>
                  <a:lnTo>
                    <a:pt x="1807" y="173"/>
                  </a:lnTo>
                  <a:lnTo>
                    <a:pt x="1807" y="382"/>
                  </a:lnTo>
                  <a:lnTo>
                    <a:pt x="1865" y="382"/>
                  </a:lnTo>
                  <a:lnTo>
                    <a:pt x="1865" y="173"/>
                  </a:lnTo>
                  <a:lnTo>
                    <a:pt x="1922" y="173"/>
                  </a:lnTo>
                  <a:lnTo>
                    <a:pt x="1924" y="173"/>
                  </a:lnTo>
                  <a:lnTo>
                    <a:pt x="1965" y="173"/>
                  </a:lnTo>
                  <a:lnTo>
                    <a:pt x="1965" y="317"/>
                  </a:lnTo>
                  <a:cubicBezTo>
                    <a:pt x="1965" y="364"/>
                    <a:pt x="1990" y="388"/>
                    <a:pt x="2039" y="388"/>
                  </a:cubicBezTo>
                  <a:cubicBezTo>
                    <a:pt x="2058" y="388"/>
                    <a:pt x="2073" y="385"/>
                    <a:pt x="2084" y="380"/>
                  </a:cubicBezTo>
                  <a:lnTo>
                    <a:pt x="2084" y="334"/>
                  </a:lnTo>
                  <a:cubicBezTo>
                    <a:pt x="2077" y="339"/>
                    <a:pt x="2068" y="342"/>
                    <a:pt x="2059" y="342"/>
                  </a:cubicBezTo>
                  <a:cubicBezTo>
                    <a:pt x="2046" y="342"/>
                    <a:pt x="2037" y="339"/>
                    <a:pt x="2031" y="333"/>
                  </a:cubicBezTo>
                  <a:cubicBezTo>
                    <a:pt x="2026" y="326"/>
                    <a:pt x="2023" y="315"/>
                    <a:pt x="2023" y="300"/>
                  </a:cubicBezTo>
                  <a:lnTo>
                    <a:pt x="2023" y="173"/>
                  </a:lnTo>
                  <a:lnTo>
                    <a:pt x="2084" y="173"/>
                  </a:lnTo>
                  <a:close/>
                  <a:moveTo>
                    <a:pt x="1614" y="168"/>
                  </a:moveTo>
                  <a:lnTo>
                    <a:pt x="1614" y="168"/>
                  </a:lnTo>
                  <a:cubicBezTo>
                    <a:pt x="1591" y="168"/>
                    <a:pt x="1573" y="175"/>
                    <a:pt x="1560" y="191"/>
                  </a:cubicBezTo>
                  <a:cubicBezTo>
                    <a:pt x="1547" y="207"/>
                    <a:pt x="1541" y="229"/>
                    <a:pt x="1541" y="256"/>
                  </a:cubicBezTo>
                  <a:cubicBezTo>
                    <a:pt x="1541" y="283"/>
                    <a:pt x="1547" y="304"/>
                    <a:pt x="1561" y="319"/>
                  </a:cubicBezTo>
                  <a:cubicBezTo>
                    <a:pt x="1574" y="335"/>
                    <a:pt x="1592" y="342"/>
                    <a:pt x="1614" y="342"/>
                  </a:cubicBezTo>
                  <a:cubicBezTo>
                    <a:pt x="1637" y="342"/>
                    <a:pt x="1654" y="335"/>
                    <a:pt x="1667" y="320"/>
                  </a:cubicBezTo>
                  <a:cubicBezTo>
                    <a:pt x="1679" y="305"/>
                    <a:pt x="1685" y="283"/>
                    <a:pt x="1685" y="255"/>
                  </a:cubicBezTo>
                  <a:cubicBezTo>
                    <a:pt x="1685" y="227"/>
                    <a:pt x="1679" y="206"/>
                    <a:pt x="1667" y="190"/>
                  </a:cubicBezTo>
                  <a:cubicBezTo>
                    <a:pt x="1654" y="175"/>
                    <a:pt x="1637" y="168"/>
                    <a:pt x="1614" y="168"/>
                  </a:cubicBezTo>
                  <a:close/>
                  <a:moveTo>
                    <a:pt x="1611" y="388"/>
                  </a:moveTo>
                  <a:lnTo>
                    <a:pt x="1611" y="388"/>
                  </a:lnTo>
                  <a:cubicBezTo>
                    <a:pt x="1572" y="388"/>
                    <a:pt x="1540" y="376"/>
                    <a:pt x="1517" y="353"/>
                  </a:cubicBezTo>
                  <a:cubicBezTo>
                    <a:pt x="1493" y="329"/>
                    <a:pt x="1481" y="297"/>
                    <a:pt x="1481" y="258"/>
                  </a:cubicBezTo>
                  <a:cubicBezTo>
                    <a:pt x="1481" y="215"/>
                    <a:pt x="1494" y="182"/>
                    <a:pt x="1518" y="158"/>
                  </a:cubicBezTo>
                  <a:cubicBezTo>
                    <a:pt x="1543" y="134"/>
                    <a:pt x="1576" y="122"/>
                    <a:pt x="1618" y="122"/>
                  </a:cubicBezTo>
                  <a:cubicBezTo>
                    <a:pt x="1658" y="122"/>
                    <a:pt x="1689" y="133"/>
                    <a:pt x="1711" y="157"/>
                  </a:cubicBezTo>
                  <a:cubicBezTo>
                    <a:pt x="1733" y="180"/>
                    <a:pt x="1744" y="212"/>
                    <a:pt x="1744" y="254"/>
                  </a:cubicBezTo>
                  <a:cubicBezTo>
                    <a:pt x="1744" y="295"/>
                    <a:pt x="1732" y="327"/>
                    <a:pt x="1708" y="352"/>
                  </a:cubicBezTo>
                  <a:cubicBezTo>
                    <a:pt x="1684" y="376"/>
                    <a:pt x="1652" y="388"/>
                    <a:pt x="1611" y="388"/>
                  </a:cubicBezTo>
                  <a:close/>
                  <a:moveTo>
                    <a:pt x="1266" y="374"/>
                  </a:moveTo>
                  <a:lnTo>
                    <a:pt x="1266" y="374"/>
                  </a:lnTo>
                  <a:lnTo>
                    <a:pt x="1266" y="321"/>
                  </a:lnTo>
                  <a:cubicBezTo>
                    <a:pt x="1287" y="337"/>
                    <a:pt x="1311" y="345"/>
                    <a:pt x="1338" y="345"/>
                  </a:cubicBezTo>
                  <a:cubicBezTo>
                    <a:pt x="1373" y="345"/>
                    <a:pt x="1390" y="335"/>
                    <a:pt x="1390" y="315"/>
                  </a:cubicBezTo>
                  <a:cubicBezTo>
                    <a:pt x="1390" y="309"/>
                    <a:pt x="1389" y="304"/>
                    <a:pt x="1386" y="300"/>
                  </a:cubicBezTo>
                  <a:cubicBezTo>
                    <a:pt x="1383" y="296"/>
                    <a:pt x="1378" y="292"/>
                    <a:pt x="1373" y="289"/>
                  </a:cubicBezTo>
                  <a:cubicBezTo>
                    <a:pt x="1368" y="286"/>
                    <a:pt x="1362" y="283"/>
                    <a:pt x="1355" y="281"/>
                  </a:cubicBezTo>
                  <a:cubicBezTo>
                    <a:pt x="1348" y="278"/>
                    <a:pt x="1341" y="275"/>
                    <a:pt x="1332" y="272"/>
                  </a:cubicBezTo>
                  <a:cubicBezTo>
                    <a:pt x="1322" y="268"/>
                    <a:pt x="1312" y="264"/>
                    <a:pt x="1304" y="259"/>
                  </a:cubicBezTo>
                  <a:cubicBezTo>
                    <a:pt x="1296" y="254"/>
                    <a:pt x="1289" y="249"/>
                    <a:pt x="1283" y="243"/>
                  </a:cubicBezTo>
                  <a:cubicBezTo>
                    <a:pt x="1277" y="237"/>
                    <a:pt x="1273" y="231"/>
                    <a:pt x="1270" y="223"/>
                  </a:cubicBezTo>
                  <a:cubicBezTo>
                    <a:pt x="1267" y="216"/>
                    <a:pt x="1266" y="207"/>
                    <a:pt x="1266" y="197"/>
                  </a:cubicBezTo>
                  <a:cubicBezTo>
                    <a:pt x="1266" y="185"/>
                    <a:pt x="1269" y="174"/>
                    <a:pt x="1275" y="164"/>
                  </a:cubicBezTo>
                  <a:cubicBezTo>
                    <a:pt x="1281" y="155"/>
                    <a:pt x="1288" y="147"/>
                    <a:pt x="1298" y="141"/>
                  </a:cubicBezTo>
                  <a:cubicBezTo>
                    <a:pt x="1308" y="134"/>
                    <a:pt x="1319" y="130"/>
                    <a:pt x="1332" y="126"/>
                  </a:cubicBezTo>
                  <a:cubicBezTo>
                    <a:pt x="1344" y="123"/>
                    <a:pt x="1357" y="122"/>
                    <a:pt x="1371" y="122"/>
                  </a:cubicBezTo>
                  <a:cubicBezTo>
                    <a:pt x="1394" y="122"/>
                    <a:pt x="1415" y="125"/>
                    <a:pt x="1434" y="132"/>
                  </a:cubicBezTo>
                  <a:lnTo>
                    <a:pt x="1434" y="183"/>
                  </a:lnTo>
                  <a:cubicBezTo>
                    <a:pt x="1416" y="170"/>
                    <a:pt x="1395" y="164"/>
                    <a:pt x="1372" y="164"/>
                  </a:cubicBezTo>
                  <a:cubicBezTo>
                    <a:pt x="1365" y="164"/>
                    <a:pt x="1358" y="165"/>
                    <a:pt x="1352" y="167"/>
                  </a:cubicBezTo>
                  <a:cubicBezTo>
                    <a:pt x="1346" y="168"/>
                    <a:pt x="1341" y="170"/>
                    <a:pt x="1337" y="173"/>
                  </a:cubicBezTo>
                  <a:cubicBezTo>
                    <a:pt x="1333" y="175"/>
                    <a:pt x="1330" y="179"/>
                    <a:pt x="1327" y="182"/>
                  </a:cubicBezTo>
                  <a:cubicBezTo>
                    <a:pt x="1325" y="186"/>
                    <a:pt x="1324" y="190"/>
                    <a:pt x="1324" y="195"/>
                  </a:cubicBezTo>
                  <a:cubicBezTo>
                    <a:pt x="1324" y="200"/>
                    <a:pt x="1325" y="205"/>
                    <a:pt x="1327" y="209"/>
                  </a:cubicBezTo>
                  <a:cubicBezTo>
                    <a:pt x="1330" y="212"/>
                    <a:pt x="1333" y="216"/>
                    <a:pt x="1338" y="219"/>
                  </a:cubicBezTo>
                  <a:cubicBezTo>
                    <a:pt x="1342" y="222"/>
                    <a:pt x="1348" y="224"/>
                    <a:pt x="1354" y="227"/>
                  </a:cubicBezTo>
                  <a:cubicBezTo>
                    <a:pt x="1361" y="229"/>
                    <a:pt x="1368" y="232"/>
                    <a:pt x="1376" y="234"/>
                  </a:cubicBezTo>
                  <a:cubicBezTo>
                    <a:pt x="1387" y="239"/>
                    <a:pt x="1397" y="244"/>
                    <a:pt x="1406" y="248"/>
                  </a:cubicBezTo>
                  <a:cubicBezTo>
                    <a:pt x="1415" y="253"/>
                    <a:pt x="1422" y="258"/>
                    <a:pt x="1428" y="264"/>
                  </a:cubicBezTo>
                  <a:cubicBezTo>
                    <a:pt x="1434" y="270"/>
                    <a:pt x="1439" y="277"/>
                    <a:pt x="1442" y="284"/>
                  </a:cubicBezTo>
                  <a:cubicBezTo>
                    <a:pt x="1446" y="292"/>
                    <a:pt x="1447" y="301"/>
                    <a:pt x="1447" y="312"/>
                  </a:cubicBezTo>
                  <a:cubicBezTo>
                    <a:pt x="1447" y="325"/>
                    <a:pt x="1444" y="336"/>
                    <a:pt x="1438" y="346"/>
                  </a:cubicBezTo>
                  <a:cubicBezTo>
                    <a:pt x="1432" y="355"/>
                    <a:pt x="1424" y="363"/>
                    <a:pt x="1414" y="370"/>
                  </a:cubicBezTo>
                  <a:cubicBezTo>
                    <a:pt x="1404" y="376"/>
                    <a:pt x="1393" y="381"/>
                    <a:pt x="1380" y="384"/>
                  </a:cubicBezTo>
                  <a:cubicBezTo>
                    <a:pt x="1367" y="387"/>
                    <a:pt x="1353" y="388"/>
                    <a:pt x="1339" y="388"/>
                  </a:cubicBezTo>
                  <a:cubicBezTo>
                    <a:pt x="1311" y="388"/>
                    <a:pt x="1286" y="384"/>
                    <a:pt x="1266" y="374"/>
                  </a:cubicBezTo>
                  <a:close/>
                  <a:moveTo>
                    <a:pt x="1097" y="168"/>
                  </a:moveTo>
                  <a:lnTo>
                    <a:pt x="1097" y="168"/>
                  </a:lnTo>
                  <a:cubicBezTo>
                    <a:pt x="1074" y="168"/>
                    <a:pt x="1056" y="175"/>
                    <a:pt x="1043" y="191"/>
                  </a:cubicBezTo>
                  <a:cubicBezTo>
                    <a:pt x="1030" y="207"/>
                    <a:pt x="1024" y="229"/>
                    <a:pt x="1024" y="256"/>
                  </a:cubicBezTo>
                  <a:cubicBezTo>
                    <a:pt x="1024" y="283"/>
                    <a:pt x="1030" y="304"/>
                    <a:pt x="1044" y="319"/>
                  </a:cubicBezTo>
                  <a:cubicBezTo>
                    <a:pt x="1057" y="335"/>
                    <a:pt x="1075" y="342"/>
                    <a:pt x="1097" y="342"/>
                  </a:cubicBezTo>
                  <a:cubicBezTo>
                    <a:pt x="1120" y="342"/>
                    <a:pt x="1137" y="335"/>
                    <a:pt x="1150" y="320"/>
                  </a:cubicBezTo>
                  <a:cubicBezTo>
                    <a:pt x="1162" y="305"/>
                    <a:pt x="1168" y="283"/>
                    <a:pt x="1168" y="255"/>
                  </a:cubicBezTo>
                  <a:cubicBezTo>
                    <a:pt x="1168" y="227"/>
                    <a:pt x="1162" y="206"/>
                    <a:pt x="1150" y="190"/>
                  </a:cubicBezTo>
                  <a:cubicBezTo>
                    <a:pt x="1137" y="175"/>
                    <a:pt x="1120" y="168"/>
                    <a:pt x="1097" y="168"/>
                  </a:cubicBezTo>
                  <a:close/>
                  <a:moveTo>
                    <a:pt x="1094" y="388"/>
                  </a:moveTo>
                  <a:lnTo>
                    <a:pt x="1094" y="388"/>
                  </a:lnTo>
                  <a:cubicBezTo>
                    <a:pt x="1055" y="388"/>
                    <a:pt x="1023" y="376"/>
                    <a:pt x="1000" y="353"/>
                  </a:cubicBezTo>
                  <a:cubicBezTo>
                    <a:pt x="976" y="329"/>
                    <a:pt x="964" y="297"/>
                    <a:pt x="964" y="258"/>
                  </a:cubicBezTo>
                  <a:cubicBezTo>
                    <a:pt x="964" y="215"/>
                    <a:pt x="977" y="182"/>
                    <a:pt x="1001" y="158"/>
                  </a:cubicBezTo>
                  <a:cubicBezTo>
                    <a:pt x="1026" y="134"/>
                    <a:pt x="1059" y="122"/>
                    <a:pt x="1101" y="122"/>
                  </a:cubicBezTo>
                  <a:cubicBezTo>
                    <a:pt x="1140" y="122"/>
                    <a:pt x="1172" y="133"/>
                    <a:pt x="1194" y="157"/>
                  </a:cubicBezTo>
                  <a:cubicBezTo>
                    <a:pt x="1216" y="180"/>
                    <a:pt x="1227" y="212"/>
                    <a:pt x="1227" y="254"/>
                  </a:cubicBezTo>
                  <a:cubicBezTo>
                    <a:pt x="1227" y="295"/>
                    <a:pt x="1215" y="327"/>
                    <a:pt x="1191" y="352"/>
                  </a:cubicBezTo>
                  <a:cubicBezTo>
                    <a:pt x="1167" y="376"/>
                    <a:pt x="1135" y="388"/>
                    <a:pt x="1094" y="388"/>
                  </a:cubicBezTo>
                  <a:close/>
                  <a:moveTo>
                    <a:pt x="944" y="182"/>
                  </a:moveTo>
                  <a:lnTo>
                    <a:pt x="944" y="182"/>
                  </a:lnTo>
                  <a:cubicBezTo>
                    <a:pt x="937" y="177"/>
                    <a:pt x="927" y="174"/>
                    <a:pt x="914" y="174"/>
                  </a:cubicBezTo>
                  <a:cubicBezTo>
                    <a:pt x="897" y="174"/>
                    <a:pt x="883" y="182"/>
                    <a:pt x="871" y="197"/>
                  </a:cubicBezTo>
                  <a:cubicBezTo>
                    <a:pt x="860" y="213"/>
                    <a:pt x="854" y="234"/>
                    <a:pt x="854" y="260"/>
                  </a:cubicBezTo>
                  <a:lnTo>
                    <a:pt x="854" y="382"/>
                  </a:lnTo>
                  <a:lnTo>
                    <a:pt x="796" y="382"/>
                  </a:lnTo>
                  <a:lnTo>
                    <a:pt x="796" y="128"/>
                  </a:lnTo>
                  <a:lnTo>
                    <a:pt x="854" y="128"/>
                  </a:lnTo>
                  <a:lnTo>
                    <a:pt x="854" y="180"/>
                  </a:lnTo>
                  <a:lnTo>
                    <a:pt x="855" y="180"/>
                  </a:lnTo>
                  <a:cubicBezTo>
                    <a:pt x="861" y="162"/>
                    <a:pt x="869" y="148"/>
                    <a:pt x="881" y="138"/>
                  </a:cubicBezTo>
                  <a:cubicBezTo>
                    <a:pt x="893" y="128"/>
                    <a:pt x="906" y="123"/>
                    <a:pt x="920" y="123"/>
                  </a:cubicBezTo>
                  <a:cubicBezTo>
                    <a:pt x="931" y="123"/>
                    <a:pt x="939" y="125"/>
                    <a:pt x="944" y="128"/>
                  </a:cubicBezTo>
                  <a:lnTo>
                    <a:pt x="944" y="182"/>
                  </a:lnTo>
                  <a:close/>
                  <a:moveTo>
                    <a:pt x="743" y="371"/>
                  </a:moveTo>
                  <a:lnTo>
                    <a:pt x="743" y="371"/>
                  </a:lnTo>
                  <a:cubicBezTo>
                    <a:pt x="723" y="382"/>
                    <a:pt x="698" y="388"/>
                    <a:pt x="670" y="388"/>
                  </a:cubicBezTo>
                  <a:cubicBezTo>
                    <a:pt x="632" y="388"/>
                    <a:pt x="602" y="376"/>
                    <a:pt x="578" y="353"/>
                  </a:cubicBezTo>
                  <a:cubicBezTo>
                    <a:pt x="555" y="329"/>
                    <a:pt x="544" y="299"/>
                    <a:pt x="544" y="261"/>
                  </a:cubicBezTo>
                  <a:cubicBezTo>
                    <a:pt x="544" y="219"/>
                    <a:pt x="556" y="185"/>
                    <a:pt x="581" y="160"/>
                  </a:cubicBezTo>
                  <a:cubicBezTo>
                    <a:pt x="606" y="134"/>
                    <a:pt x="640" y="122"/>
                    <a:pt x="682" y="122"/>
                  </a:cubicBezTo>
                  <a:cubicBezTo>
                    <a:pt x="705" y="122"/>
                    <a:pt x="726" y="126"/>
                    <a:pt x="743" y="134"/>
                  </a:cubicBezTo>
                  <a:lnTo>
                    <a:pt x="743" y="187"/>
                  </a:lnTo>
                  <a:cubicBezTo>
                    <a:pt x="726" y="174"/>
                    <a:pt x="707" y="168"/>
                    <a:pt x="686" y="168"/>
                  </a:cubicBezTo>
                  <a:cubicBezTo>
                    <a:pt x="662" y="168"/>
                    <a:pt x="642" y="176"/>
                    <a:pt x="626" y="192"/>
                  </a:cubicBezTo>
                  <a:cubicBezTo>
                    <a:pt x="611" y="209"/>
                    <a:pt x="603" y="230"/>
                    <a:pt x="603" y="257"/>
                  </a:cubicBezTo>
                  <a:cubicBezTo>
                    <a:pt x="603" y="284"/>
                    <a:pt x="610" y="304"/>
                    <a:pt x="625" y="320"/>
                  </a:cubicBezTo>
                  <a:cubicBezTo>
                    <a:pt x="640" y="335"/>
                    <a:pt x="659" y="342"/>
                    <a:pt x="684" y="342"/>
                  </a:cubicBezTo>
                  <a:cubicBezTo>
                    <a:pt x="705" y="342"/>
                    <a:pt x="725" y="335"/>
                    <a:pt x="743" y="320"/>
                  </a:cubicBezTo>
                  <a:lnTo>
                    <a:pt x="743" y="371"/>
                  </a:lnTo>
                  <a:close/>
                  <a:moveTo>
                    <a:pt x="499" y="382"/>
                  </a:moveTo>
                  <a:lnTo>
                    <a:pt x="499" y="382"/>
                  </a:lnTo>
                  <a:lnTo>
                    <a:pt x="441" y="382"/>
                  </a:lnTo>
                  <a:lnTo>
                    <a:pt x="441" y="128"/>
                  </a:lnTo>
                  <a:lnTo>
                    <a:pt x="499" y="128"/>
                  </a:lnTo>
                  <a:lnTo>
                    <a:pt x="499" y="382"/>
                  </a:lnTo>
                  <a:close/>
                  <a:moveTo>
                    <a:pt x="470" y="74"/>
                  </a:moveTo>
                  <a:lnTo>
                    <a:pt x="470" y="74"/>
                  </a:lnTo>
                  <a:cubicBezTo>
                    <a:pt x="461" y="74"/>
                    <a:pt x="453" y="71"/>
                    <a:pt x="446" y="65"/>
                  </a:cubicBezTo>
                  <a:cubicBezTo>
                    <a:pt x="439" y="59"/>
                    <a:pt x="436" y="51"/>
                    <a:pt x="436" y="41"/>
                  </a:cubicBezTo>
                  <a:cubicBezTo>
                    <a:pt x="436" y="32"/>
                    <a:pt x="439" y="24"/>
                    <a:pt x="446" y="18"/>
                  </a:cubicBezTo>
                  <a:cubicBezTo>
                    <a:pt x="453" y="11"/>
                    <a:pt x="461" y="8"/>
                    <a:pt x="470" y="8"/>
                  </a:cubicBezTo>
                  <a:cubicBezTo>
                    <a:pt x="480" y="8"/>
                    <a:pt x="489" y="11"/>
                    <a:pt x="495" y="18"/>
                  </a:cubicBezTo>
                  <a:cubicBezTo>
                    <a:pt x="502" y="24"/>
                    <a:pt x="506" y="32"/>
                    <a:pt x="506" y="41"/>
                  </a:cubicBezTo>
                  <a:cubicBezTo>
                    <a:pt x="506" y="50"/>
                    <a:pt x="502" y="58"/>
                    <a:pt x="495" y="64"/>
                  </a:cubicBezTo>
                  <a:cubicBezTo>
                    <a:pt x="489" y="71"/>
                    <a:pt x="480" y="74"/>
                    <a:pt x="470" y="74"/>
                  </a:cubicBezTo>
                  <a:close/>
                  <a:moveTo>
                    <a:pt x="385" y="382"/>
                  </a:moveTo>
                  <a:lnTo>
                    <a:pt x="385" y="382"/>
                  </a:lnTo>
                  <a:lnTo>
                    <a:pt x="326" y="382"/>
                  </a:lnTo>
                  <a:lnTo>
                    <a:pt x="326" y="151"/>
                  </a:lnTo>
                  <a:cubicBezTo>
                    <a:pt x="326" y="132"/>
                    <a:pt x="327" y="109"/>
                    <a:pt x="329" y="82"/>
                  </a:cubicBezTo>
                  <a:lnTo>
                    <a:pt x="328" y="82"/>
                  </a:lnTo>
                  <a:cubicBezTo>
                    <a:pt x="324" y="98"/>
                    <a:pt x="321" y="109"/>
                    <a:pt x="318" y="116"/>
                  </a:cubicBezTo>
                  <a:lnTo>
                    <a:pt x="211" y="382"/>
                  </a:lnTo>
                  <a:lnTo>
                    <a:pt x="170" y="382"/>
                  </a:lnTo>
                  <a:lnTo>
                    <a:pt x="63" y="118"/>
                  </a:lnTo>
                  <a:cubicBezTo>
                    <a:pt x="60" y="110"/>
                    <a:pt x="57" y="98"/>
                    <a:pt x="54" y="82"/>
                  </a:cubicBezTo>
                  <a:lnTo>
                    <a:pt x="53" y="82"/>
                  </a:lnTo>
                  <a:cubicBezTo>
                    <a:pt x="54" y="96"/>
                    <a:pt x="55" y="120"/>
                    <a:pt x="55" y="152"/>
                  </a:cubicBezTo>
                  <a:lnTo>
                    <a:pt x="55" y="382"/>
                  </a:lnTo>
                  <a:lnTo>
                    <a:pt x="0" y="382"/>
                  </a:lnTo>
                  <a:lnTo>
                    <a:pt x="0" y="25"/>
                  </a:lnTo>
                  <a:lnTo>
                    <a:pt x="83" y="25"/>
                  </a:lnTo>
                  <a:lnTo>
                    <a:pt x="178" y="263"/>
                  </a:lnTo>
                  <a:cubicBezTo>
                    <a:pt x="185" y="281"/>
                    <a:pt x="189" y="295"/>
                    <a:pt x="192" y="304"/>
                  </a:cubicBezTo>
                  <a:lnTo>
                    <a:pt x="193" y="304"/>
                  </a:lnTo>
                  <a:cubicBezTo>
                    <a:pt x="199" y="285"/>
                    <a:pt x="204" y="271"/>
                    <a:pt x="208" y="262"/>
                  </a:cubicBezTo>
                  <a:lnTo>
                    <a:pt x="304" y="25"/>
                  </a:lnTo>
                  <a:lnTo>
                    <a:pt x="385" y="25"/>
                  </a:lnTo>
                  <a:lnTo>
                    <a:pt x="385" y="382"/>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6">
              <a:extLst>
                <a:ext uri="{FF2B5EF4-FFF2-40B4-BE49-F238E27FC236}">
                  <a16:creationId xmlns:a16="http://schemas.microsoft.com/office/drawing/2014/main" id="{C93A63F9-CDCB-491F-879D-800E02564217}"/>
                </a:ext>
              </a:extLst>
            </p:cNvPr>
            <p:cNvSpPr>
              <a:spLocks noChangeAspect="1" noEditPoints="1"/>
            </p:cNvSpPr>
            <p:nvPr userDrawn="1"/>
          </p:nvSpPr>
          <p:spPr bwMode="black">
            <a:xfrm>
              <a:off x="342" y="1889"/>
              <a:ext cx="1389" cy="284"/>
            </a:xfrm>
            <a:custGeom>
              <a:avLst/>
              <a:gdLst>
                <a:gd name="T0" fmla="*/ 1904 w 1904"/>
                <a:gd name="T1" fmla="*/ 178 h 384"/>
                <a:gd name="T2" fmla="*/ 1831 w 1904"/>
                <a:gd name="T3" fmla="*/ 193 h 384"/>
                <a:gd name="T4" fmla="*/ 1814 w 1904"/>
                <a:gd name="T5" fmla="*/ 378 h 384"/>
                <a:gd name="T6" fmla="*/ 1756 w 1904"/>
                <a:gd name="T7" fmla="*/ 123 h 384"/>
                <a:gd name="T8" fmla="*/ 1814 w 1904"/>
                <a:gd name="T9" fmla="*/ 175 h 384"/>
                <a:gd name="T10" fmla="*/ 1841 w 1904"/>
                <a:gd name="T11" fmla="*/ 133 h 384"/>
                <a:gd name="T12" fmla="*/ 1904 w 1904"/>
                <a:gd name="T13" fmla="*/ 123 h 384"/>
                <a:gd name="T14" fmla="*/ 1698 w 1904"/>
                <a:gd name="T15" fmla="*/ 378 h 384"/>
                <a:gd name="T16" fmla="*/ 1640 w 1904"/>
                <a:gd name="T17" fmla="*/ 378 h 384"/>
                <a:gd name="T18" fmla="*/ 1639 w 1904"/>
                <a:gd name="T19" fmla="*/ 337 h 384"/>
                <a:gd name="T20" fmla="*/ 1470 w 1904"/>
                <a:gd name="T21" fmla="*/ 275 h 384"/>
                <a:gd name="T22" fmla="*/ 1528 w 1904"/>
                <a:gd name="T23" fmla="*/ 123 h 384"/>
                <a:gd name="T24" fmla="*/ 1581 w 1904"/>
                <a:gd name="T25" fmla="*/ 338 h 384"/>
                <a:gd name="T26" fmla="*/ 1640 w 1904"/>
                <a:gd name="T27" fmla="*/ 269 h 384"/>
                <a:gd name="T28" fmla="*/ 1698 w 1904"/>
                <a:gd name="T29" fmla="*/ 123 h 384"/>
                <a:gd name="T30" fmla="*/ 1295 w 1904"/>
                <a:gd name="T31" fmla="*/ 163 h 384"/>
                <a:gd name="T32" fmla="*/ 1241 w 1904"/>
                <a:gd name="T33" fmla="*/ 186 h 384"/>
                <a:gd name="T34" fmla="*/ 1241 w 1904"/>
                <a:gd name="T35" fmla="*/ 315 h 384"/>
                <a:gd name="T36" fmla="*/ 1347 w 1904"/>
                <a:gd name="T37" fmla="*/ 315 h 384"/>
                <a:gd name="T38" fmla="*/ 1347 w 1904"/>
                <a:gd name="T39" fmla="*/ 186 h 384"/>
                <a:gd name="T40" fmla="*/ 1292 w 1904"/>
                <a:gd name="T41" fmla="*/ 384 h 384"/>
                <a:gd name="T42" fmla="*/ 1198 w 1904"/>
                <a:gd name="T43" fmla="*/ 348 h 384"/>
                <a:gd name="T44" fmla="*/ 1199 w 1904"/>
                <a:gd name="T45" fmla="*/ 153 h 384"/>
                <a:gd name="T46" fmla="*/ 1392 w 1904"/>
                <a:gd name="T47" fmla="*/ 152 h 384"/>
                <a:gd name="T48" fmla="*/ 1389 w 1904"/>
                <a:gd name="T49" fmla="*/ 347 h 384"/>
                <a:gd name="T50" fmla="*/ 1198 w 1904"/>
                <a:gd name="T51" fmla="*/ 71 h 384"/>
                <a:gd name="T52" fmla="*/ 1095 w 1904"/>
                <a:gd name="T53" fmla="*/ 71 h 384"/>
                <a:gd name="T54" fmla="*/ 1036 w 1904"/>
                <a:gd name="T55" fmla="*/ 378 h 384"/>
                <a:gd name="T56" fmla="*/ 933 w 1904"/>
                <a:gd name="T57" fmla="*/ 71 h 384"/>
                <a:gd name="T58" fmla="*/ 1198 w 1904"/>
                <a:gd name="T59" fmla="*/ 21 h 384"/>
                <a:gd name="T60" fmla="*/ 746 w 1904"/>
                <a:gd name="T61" fmla="*/ 225 h 384"/>
                <a:gd name="T62" fmla="*/ 731 w 1904"/>
                <a:gd name="T63" fmla="*/ 177 h 384"/>
                <a:gd name="T64" fmla="*/ 649 w 1904"/>
                <a:gd name="T65" fmla="*/ 177 h 384"/>
                <a:gd name="T66" fmla="*/ 746 w 1904"/>
                <a:gd name="T67" fmla="*/ 225 h 384"/>
                <a:gd name="T68" fmla="*/ 802 w 1904"/>
                <a:gd name="T69" fmla="*/ 266 h 384"/>
                <a:gd name="T70" fmla="*/ 649 w 1904"/>
                <a:gd name="T71" fmla="*/ 320 h 384"/>
                <a:gd name="T72" fmla="*/ 782 w 1904"/>
                <a:gd name="T73" fmla="*/ 315 h 384"/>
                <a:gd name="T74" fmla="*/ 689 w 1904"/>
                <a:gd name="T75" fmla="*/ 384 h 384"/>
                <a:gd name="T76" fmla="*/ 569 w 1904"/>
                <a:gd name="T77" fmla="*/ 251 h 384"/>
                <a:gd name="T78" fmla="*/ 692 w 1904"/>
                <a:gd name="T79" fmla="*/ 117 h 384"/>
                <a:gd name="T80" fmla="*/ 802 w 1904"/>
                <a:gd name="T81" fmla="*/ 244 h 384"/>
                <a:gd name="T82" fmla="*/ 526 w 1904"/>
                <a:gd name="T83" fmla="*/ 378 h 384"/>
                <a:gd name="T84" fmla="*/ 468 w 1904"/>
                <a:gd name="T85" fmla="*/ 378 h 384"/>
                <a:gd name="T86" fmla="*/ 417 w 1904"/>
                <a:gd name="T87" fmla="*/ 163 h 384"/>
                <a:gd name="T88" fmla="*/ 357 w 1904"/>
                <a:gd name="T89" fmla="*/ 240 h 384"/>
                <a:gd name="T90" fmla="*/ 298 w 1904"/>
                <a:gd name="T91" fmla="*/ 378 h 384"/>
                <a:gd name="T92" fmla="*/ 357 w 1904"/>
                <a:gd name="T93" fmla="*/ 0 h 384"/>
                <a:gd name="T94" fmla="*/ 358 w 1904"/>
                <a:gd name="T95" fmla="*/ 165 h 384"/>
                <a:gd name="T96" fmla="*/ 526 w 1904"/>
                <a:gd name="T97" fmla="*/ 221 h 384"/>
                <a:gd name="T98" fmla="*/ 265 w 1904"/>
                <a:gd name="T99" fmla="*/ 71 h 384"/>
                <a:gd name="T100" fmla="*/ 162 w 1904"/>
                <a:gd name="T101" fmla="*/ 71 h 384"/>
                <a:gd name="T102" fmla="*/ 102 w 1904"/>
                <a:gd name="T103" fmla="*/ 378 h 384"/>
                <a:gd name="T104" fmla="*/ 0 w 1904"/>
                <a:gd name="T105" fmla="*/ 71 h 384"/>
                <a:gd name="T106" fmla="*/ 265 w 1904"/>
                <a:gd name="T107" fmla="*/ 21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4" h="384">
                  <a:moveTo>
                    <a:pt x="1904" y="178"/>
                  </a:moveTo>
                  <a:lnTo>
                    <a:pt x="1904" y="178"/>
                  </a:lnTo>
                  <a:cubicBezTo>
                    <a:pt x="1897" y="172"/>
                    <a:pt x="1887" y="170"/>
                    <a:pt x="1874" y="170"/>
                  </a:cubicBezTo>
                  <a:cubicBezTo>
                    <a:pt x="1857" y="170"/>
                    <a:pt x="1842" y="177"/>
                    <a:pt x="1831" y="193"/>
                  </a:cubicBezTo>
                  <a:cubicBezTo>
                    <a:pt x="1819" y="208"/>
                    <a:pt x="1814" y="229"/>
                    <a:pt x="1814" y="256"/>
                  </a:cubicBezTo>
                  <a:lnTo>
                    <a:pt x="1814" y="378"/>
                  </a:lnTo>
                  <a:lnTo>
                    <a:pt x="1756" y="378"/>
                  </a:lnTo>
                  <a:lnTo>
                    <a:pt x="1756" y="123"/>
                  </a:lnTo>
                  <a:lnTo>
                    <a:pt x="1814" y="123"/>
                  </a:lnTo>
                  <a:lnTo>
                    <a:pt x="1814" y="175"/>
                  </a:lnTo>
                  <a:lnTo>
                    <a:pt x="1815" y="175"/>
                  </a:lnTo>
                  <a:cubicBezTo>
                    <a:pt x="1820" y="157"/>
                    <a:pt x="1829" y="143"/>
                    <a:pt x="1841" y="133"/>
                  </a:cubicBezTo>
                  <a:cubicBezTo>
                    <a:pt x="1853" y="123"/>
                    <a:pt x="1866" y="118"/>
                    <a:pt x="1880" y="118"/>
                  </a:cubicBezTo>
                  <a:cubicBezTo>
                    <a:pt x="1891" y="118"/>
                    <a:pt x="1899" y="120"/>
                    <a:pt x="1904" y="123"/>
                  </a:cubicBezTo>
                  <a:lnTo>
                    <a:pt x="1904" y="178"/>
                  </a:lnTo>
                  <a:close/>
                  <a:moveTo>
                    <a:pt x="1698" y="378"/>
                  </a:moveTo>
                  <a:lnTo>
                    <a:pt x="1698" y="378"/>
                  </a:lnTo>
                  <a:lnTo>
                    <a:pt x="1640" y="378"/>
                  </a:lnTo>
                  <a:lnTo>
                    <a:pt x="1640" y="337"/>
                  </a:lnTo>
                  <a:lnTo>
                    <a:pt x="1639" y="337"/>
                  </a:lnTo>
                  <a:cubicBezTo>
                    <a:pt x="1623" y="368"/>
                    <a:pt x="1596" y="384"/>
                    <a:pt x="1561" y="384"/>
                  </a:cubicBezTo>
                  <a:cubicBezTo>
                    <a:pt x="1500" y="384"/>
                    <a:pt x="1470" y="347"/>
                    <a:pt x="1470" y="275"/>
                  </a:cubicBezTo>
                  <a:lnTo>
                    <a:pt x="1470" y="123"/>
                  </a:lnTo>
                  <a:lnTo>
                    <a:pt x="1528" y="123"/>
                  </a:lnTo>
                  <a:lnTo>
                    <a:pt x="1528" y="269"/>
                  </a:lnTo>
                  <a:cubicBezTo>
                    <a:pt x="1528" y="315"/>
                    <a:pt x="1546" y="338"/>
                    <a:pt x="1581" y="338"/>
                  </a:cubicBezTo>
                  <a:cubicBezTo>
                    <a:pt x="1599" y="338"/>
                    <a:pt x="1613" y="331"/>
                    <a:pt x="1624" y="319"/>
                  </a:cubicBezTo>
                  <a:cubicBezTo>
                    <a:pt x="1635" y="306"/>
                    <a:pt x="1640" y="290"/>
                    <a:pt x="1640" y="269"/>
                  </a:cubicBezTo>
                  <a:lnTo>
                    <a:pt x="1640" y="123"/>
                  </a:lnTo>
                  <a:lnTo>
                    <a:pt x="1698" y="123"/>
                  </a:lnTo>
                  <a:lnTo>
                    <a:pt x="1698" y="378"/>
                  </a:lnTo>
                  <a:close/>
                  <a:moveTo>
                    <a:pt x="1295" y="163"/>
                  </a:moveTo>
                  <a:lnTo>
                    <a:pt x="1295" y="163"/>
                  </a:lnTo>
                  <a:cubicBezTo>
                    <a:pt x="1272" y="163"/>
                    <a:pt x="1254" y="171"/>
                    <a:pt x="1241" y="186"/>
                  </a:cubicBezTo>
                  <a:cubicBezTo>
                    <a:pt x="1228" y="202"/>
                    <a:pt x="1221" y="224"/>
                    <a:pt x="1221" y="252"/>
                  </a:cubicBezTo>
                  <a:cubicBezTo>
                    <a:pt x="1221" y="278"/>
                    <a:pt x="1228" y="299"/>
                    <a:pt x="1241" y="315"/>
                  </a:cubicBezTo>
                  <a:cubicBezTo>
                    <a:pt x="1255" y="330"/>
                    <a:pt x="1273" y="338"/>
                    <a:pt x="1295" y="338"/>
                  </a:cubicBezTo>
                  <a:cubicBezTo>
                    <a:pt x="1318" y="338"/>
                    <a:pt x="1335" y="330"/>
                    <a:pt x="1347" y="315"/>
                  </a:cubicBezTo>
                  <a:cubicBezTo>
                    <a:pt x="1360" y="300"/>
                    <a:pt x="1366" y="279"/>
                    <a:pt x="1366" y="251"/>
                  </a:cubicBezTo>
                  <a:cubicBezTo>
                    <a:pt x="1366" y="223"/>
                    <a:pt x="1360" y="201"/>
                    <a:pt x="1347" y="186"/>
                  </a:cubicBezTo>
                  <a:cubicBezTo>
                    <a:pt x="1335" y="170"/>
                    <a:pt x="1318" y="163"/>
                    <a:pt x="1295" y="163"/>
                  </a:cubicBezTo>
                  <a:close/>
                  <a:moveTo>
                    <a:pt x="1292" y="384"/>
                  </a:moveTo>
                  <a:lnTo>
                    <a:pt x="1292" y="384"/>
                  </a:lnTo>
                  <a:cubicBezTo>
                    <a:pt x="1253" y="384"/>
                    <a:pt x="1221" y="372"/>
                    <a:pt x="1198" y="348"/>
                  </a:cubicBezTo>
                  <a:cubicBezTo>
                    <a:pt x="1174" y="324"/>
                    <a:pt x="1162" y="292"/>
                    <a:pt x="1162" y="253"/>
                  </a:cubicBezTo>
                  <a:cubicBezTo>
                    <a:pt x="1162" y="210"/>
                    <a:pt x="1174" y="177"/>
                    <a:pt x="1199" y="153"/>
                  </a:cubicBezTo>
                  <a:cubicBezTo>
                    <a:pt x="1224" y="129"/>
                    <a:pt x="1257" y="117"/>
                    <a:pt x="1298" y="117"/>
                  </a:cubicBezTo>
                  <a:cubicBezTo>
                    <a:pt x="1338" y="117"/>
                    <a:pt x="1370" y="128"/>
                    <a:pt x="1392" y="152"/>
                  </a:cubicBezTo>
                  <a:cubicBezTo>
                    <a:pt x="1414" y="175"/>
                    <a:pt x="1425" y="208"/>
                    <a:pt x="1425" y="249"/>
                  </a:cubicBezTo>
                  <a:cubicBezTo>
                    <a:pt x="1425" y="290"/>
                    <a:pt x="1413" y="322"/>
                    <a:pt x="1389" y="347"/>
                  </a:cubicBezTo>
                  <a:cubicBezTo>
                    <a:pt x="1365" y="371"/>
                    <a:pt x="1333" y="384"/>
                    <a:pt x="1292" y="384"/>
                  </a:cubicBezTo>
                  <a:close/>
                  <a:moveTo>
                    <a:pt x="1198" y="71"/>
                  </a:moveTo>
                  <a:lnTo>
                    <a:pt x="1198" y="71"/>
                  </a:lnTo>
                  <a:lnTo>
                    <a:pt x="1095" y="71"/>
                  </a:lnTo>
                  <a:lnTo>
                    <a:pt x="1095" y="378"/>
                  </a:lnTo>
                  <a:lnTo>
                    <a:pt x="1036" y="378"/>
                  </a:lnTo>
                  <a:lnTo>
                    <a:pt x="1036" y="71"/>
                  </a:lnTo>
                  <a:lnTo>
                    <a:pt x="933" y="71"/>
                  </a:lnTo>
                  <a:lnTo>
                    <a:pt x="933" y="21"/>
                  </a:lnTo>
                  <a:lnTo>
                    <a:pt x="1198" y="21"/>
                  </a:lnTo>
                  <a:lnTo>
                    <a:pt x="1198" y="71"/>
                  </a:lnTo>
                  <a:close/>
                  <a:moveTo>
                    <a:pt x="746" y="225"/>
                  </a:moveTo>
                  <a:lnTo>
                    <a:pt x="746" y="225"/>
                  </a:lnTo>
                  <a:cubicBezTo>
                    <a:pt x="746" y="204"/>
                    <a:pt x="741" y="188"/>
                    <a:pt x="731" y="177"/>
                  </a:cubicBezTo>
                  <a:cubicBezTo>
                    <a:pt x="721" y="165"/>
                    <a:pt x="708" y="159"/>
                    <a:pt x="691" y="159"/>
                  </a:cubicBezTo>
                  <a:cubicBezTo>
                    <a:pt x="675" y="159"/>
                    <a:pt x="660" y="165"/>
                    <a:pt x="649" y="177"/>
                  </a:cubicBezTo>
                  <a:cubicBezTo>
                    <a:pt x="637" y="190"/>
                    <a:pt x="630" y="205"/>
                    <a:pt x="627" y="225"/>
                  </a:cubicBezTo>
                  <a:lnTo>
                    <a:pt x="746" y="225"/>
                  </a:lnTo>
                  <a:close/>
                  <a:moveTo>
                    <a:pt x="802" y="266"/>
                  </a:moveTo>
                  <a:lnTo>
                    <a:pt x="802" y="266"/>
                  </a:lnTo>
                  <a:lnTo>
                    <a:pt x="627" y="266"/>
                  </a:lnTo>
                  <a:cubicBezTo>
                    <a:pt x="628" y="289"/>
                    <a:pt x="635" y="308"/>
                    <a:pt x="649" y="320"/>
                  </a:cubicBezTo>
                  <a:cubicBezTo>
                    <a:pt x="663" y="333"/>
                    <a:pt x="682" y="339"/>
                    <a:pt x="707" y="339"/>
                  </a:cubicBezTo>
                  <a:cubicBezTo>
                    <a:pt x="734" y="339"/>
                    <a:pt x="759" y="331"/>
                    <a:pt x="782" y="315"/>
                  </a:cubicBezTo>
                  <a:lnTo>
                    <a:pt x="782" y="362"/>
                  </a:lnTo>
                  <a:cubicBezTo>
                    <a:pt x="759" y="376"/>
                    <a:pt x="728" y="384"/>
                    <a:pt x="689" y="384"/>
                  </a:cubicBezTo>
                  <a:cubicBezTo>
                    <a:pt x="652" y="384"/>
                    <a:pt x="622" y="372"/>
                    <a:pt x="601" y="349"/>
                  </a:cubicBezTo>
                  <a:cubicBezTo>
                    <a:pt x="579" y="326"/>
                    <a:pt x="569" y="293"/>
                    <a:pt x="569" y="251"/>
                  </a:cubicBezTo>
                  <a:cubicBezTo>
                    <a:pt x="569" y="211"/>
                    <a:pt x="581" y="179"/>
                    <a:pt x="604" y="154"/>
                  </a:cubicBezTo>
                  <a:cubicBezTo>
                    <a:pt x="628" y="129"/>
                    <a:pt x="657" y="117"/>
                    <a:pt x="692" y="117"/>
                  </a:cubicBezTo>
                  <a:cubicBezTo>
                    <a:pt x="727" y="117"/>
                    <a:pt x="754" y="128"/>
                    <a:pt x="773" y="150"/>
                  </a:cubicBezTo>
                  <a:cubicBezTo>
                    <a:pt x="792" y="173"/>
                    <a:pt x="802" y="204"/>
                    <a:pt x="802" y="244"/>
                  </a:cubicBezTo>
                  <a:lnTo>
                    <a:pt x="802" y="266"/>
                  </a:lnTo>
                  <a:close/>
                  <a:moveTo>
                    <a:pt x="526" y="378"/>
                  </a:moveTo>
                  <a:lnTo>
                    <a:pt x="526" y="378"/>
                  </a:lnTo>
                  <a:lnTo>
                    <a:pt x="468" y="378"/>
                  </a:lnTo>
                  <a:lnTo>
                    <a:pt x="468" y="238"/>
                  </a:lnTo>
                  <a:cubicBezTo>
                    <a:pt x="468" y="188"/>
                    <a:pt x="451" y="163"/>
                    <a:pt x="417" y="163"/>
                  </a:cubicBezTo>
                  <a:cubicBezTo>
                    <a:pt x="400" y="163"/>
                    <a:pt x="386" y="170"/>
                    <a:pt x="374" y="184"/>
                  </a:cubicBezTo>
                  <a:cubicBezTo>
                    <a:pt x="362" y="199"/>
                    <a:pt x="357" y="218"/>
                    <a:pt x="357" y="240"/>
                  </a:cubicBezTo>
                  <a:lnTo>
                    <a:pt x="357" y="378"/>
                  </a:lnTo>
                  <a:lnTo>
                    <a:pt x="298" y="378"/>
                  </a:lnTo>
                  <a:lnTo>
                    <a:pt x="298" y="0"/>
                  </a:lnTo>
                  <a:lnTo>
                    <a:pt x="357" y="0"/>
                  </a:lnTo>
                  <a:lnTo>
                    <a:pt x="357" y="165"/>
                  </a:lnTo>
                  <a:lnTo>
                    <a:pt x="358" y="165"/>
                  </a:lnTo>
                  <a:cubicBezTo>
                    <a:pt x="377" y="133"/>
                    <a:pt x="405" y="117"/>
                    <a:pt x="441" y="117"/>
                  </a:cubicBezTo>
                  <a:cubicBezTo>
                    <a:pt x="497" y="117"/>
                    <a:pt x="526" y="151"/>
                    <a:pt x="526" y="221"/>
                  </a:cubicBezTo>
                  <a:lnTo>
                    <a:pt x="526" y="378"/>
                  </a:lnTo>
                  <a:close/>
                  <a:moveTo>
                    <a:pt x="265" y="71"/>
                  </a:moveTo>
                  <a:lnTo>
                    <a:pt x="265" y="71"/>
                  </a:lnTo>
                  <a:lnTo>
                    <a:pt x="162" y="71"/>
                  </a:lnTo>
                  <a:lnTo>
                    <a:pt x="162" y="378"/>
                  </a:lnTo>
                  <a:lnTo>
                    <a:pt x="102" y="378"/>
                  </a:lnTo>
                  <a:lnTo>
                    <a:pt x="102" y="71"/>
                  </a:lnTo>
                  <a:lnTo>
                    <a:pt x="0" y="71"/>
                  </a:lnTo>
                  <a:lnTo>
                    <a:pt x="0" y="21"/>
                  </a:lnTo>
                  <a:lnTo>
                    <a:pt x="265" y="21"/>
                  </a:lnTo>
                  <a:lnTo>
                    <a:pt x="265" y="71"/>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6241205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7199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634884E1-B5A4-420C-A2DE-6323A92F07E4}"/>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2906486" y="0"/>
            <a:ext cx="9285514" cy="6858000"/>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72483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6548" cy="1158793"/>
          </a:xfrm>
          <a:noFill/>
        </p:spPr>
        <p:txBody>
          <a:bodyPr wrap="square" tIns="91440" bIns="91440" anchor="t" anchorCtr="0">
            <a:spAutoFit/>
          </a:bodyPr>
          <a:lstStyle>
            <a:lvl1pPr>
              <a:defRPr sz="7056"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8067822" cy="724246"/>
          </a:xfrm>
          <a:noFill/>
        </p:spPr>
        <p:txBody>
          <a:bodyPr wrap="square" lIns="182880" tIns="146304" rIns="182880" bIns="146304">
            <a:spAutoFit/>
          </a:bodyPr>
          <a:lstStyle>
            <a:lvl1pPr marL="0" indent="0">
              <a:spcBef>
                <a:spcPts val="0"/>
              </a:spcBef>
              <a:buNone/>
              <a:defRPr sz="3136"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5880891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pic>
        <p:nvPicPr>
          <p:cNvPr id="8" name="Picture 7" descr="Microsoft Ignite The Tour graphic">
            <a:extLst>
              <a:ext uri="{FF2B5EF4-FFF2-40B4-BE49-F238E27FC236}">
                <a16:creationId xmlns:a16="http://schemas.microsoft.com/office/drawing/2014/main" id="{0DD4EC91-2113-42B5-BCCE-4B5CFDA84CC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294626" y="-1"/>
            <a:ext cx="6897374" cy="6858001"/>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696097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0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8" name="Picture 7" descr="Two people at a Microsoft event">
            <a:extLst>
              <a:ext uri="{FF2B5EF4-FFF2-40B4-BE49-F238E27FC236}">
                <a16:creationId xmlns:a16="http://schemas.microsoft.com/office/drawing/2014/main" id="{167E3A30-9E9A-405B-9E9F-54CF13764670}"/>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00432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65740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6690923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738486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21409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93778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717783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64489083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5563642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51.xml"/><Relationship Id="rId7" Type="http://schemas.openxmlformats.org/officeDocument/2006/relationships/theme" Target="../theme/theme3.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5" Type="http://schemas.openxmlformats.org/officeDocument/2006/relationships/slideLayout" Target="../slideLayouts/slideLayout53.xml"/><Relationship Id="rId4" Type="http://schemas.openxmlformats.org/officeDocument/2006/relationships/slideLayout" Target="../slideLayouts/slideLayout52.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67.xml"/><Relationship Id="rId18" Type="http://schemas.openxmlformats.org/officeDocument/2006/relationships/slideLayout" Target="../slideLayouts/slideLayout72.xml"/><Relationship Id="rId26" Type="http://schemas.openxmlformats.org/officeDocument/2006/relationships/slideLayout" Target="../slideLayouts/slideLayout80.xml"/><Relationship Id="rId3" Type="http://schemas.openxmlformats.org/officeDocument/2006/relationships/slideLayout" Target="../slideLayouts/slideLayout57.xml"/><Relationship Id="rId21" Type="http://schemas.openxmlformats.org/officeDocument/2006/relationships/slideLayout" Target="../slideLayouts/slideLayout75.xml"/><Relationship Id="rId34" Type="http://schemas.openxmlformats.org/officeDocument/2006/relationships/image" Target="../media/image11.emf"/><Relationship Id="rId7" Type="http://schemas.openxmlformats.org/officeDocument/2006/relationships/slideLayout" Target="../slideLayouts/slideLayout61.xml"/><Relationship Id="rId12" Type="http://schemas.openxmlformats.org/officeDocument/2006/relationships/slideLayout" Target="../slideLayouts/slideLayout66.xml"/><Relationship Id="rId17" Type="http://schemas.openxmlformats.org/officeDocument/2006/relationships/slideLayout" Target="../slideLayouts/slideLayout71.xml"/><Relationship Id="rId25" Type="http://schemas.openxmlformats.org/officeDocument/2006/relationships/slideLayout" Target="../slideLayouts/slideLayout79.xml"/><Relationship Id="rId33" Type="http://schemas.openxmlformats.org/officeDocument/2006/relationships/theme" Target="../theme/theme4.xml"/><Relationship Id="rId2" Type="http://schemas.openxmlformats.org/officeDocument/2006/relationships/slideLayout" Target="../slideLayouts/slideLayout56.xml"/><Relationship Id="rId16" Type="http://schemas.openxmlformats.org/officeDocument/2006/relationships/slideLayout" Target="../slideLayouts/slideLayout70.xml"/><Relationship Id="rId20" Type="http://schemas.openxmlformats.org/officeDocument/2006/relationships/slideLayout" Target="../slideLayouts/slideLayout74.xml"/><Relationship Id="rId29" Type="http://schemas.openxmlformats.org/officeDocument/2006/relationships/slideLayout" Target="../slideLayouts/slideLayout83.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24" Type="http://schemas.openxmlformats.org/officeDocument/2006/relationships/slideLayout" Target="../slideLayouts/slideLayout78.xml"/><Relationship Id="rId32" Type="http://schemas.openxmlformats.org/officeDocument/2006/relationships/slideLayout" Target="../slideLayouts/slideLayout86.xml"/><Relationship Id="rId5" Type="http://schemas.openxmlformats.org/officeDocument/2006/relationships/slideLayout" Target="../slideLayouts/slideLayout59.xml"/><Relationship Id="rId15" Type="http://schemas.openxmlformats.org/officeDocument/2006/relationships/slideLayout" Target="../slideLayouts/slideLayout69.xml"/><Relationship Id="rId23" Type="http://schemas.openxmlformats.org/officeDocument/2006/relationships/slideLayout" Target="../slideLayouts/slideLayout77.xml"/><Relationship Id="rId28" Type="http://schemas.openxmlformats.org/officeDocument/2006/relationships/slideLayout" Target="../slideLayouts/slideLayout82.xml"/><Relationship Id="rId10" Type="http://schemas.openxmlformats.org/officeDocument/2006/relationships/slideLayout" Target="../slideLayouts/slideLayout64.xml"/><Relationship Id="rId19" Type="http://schemas.openxmlformats.org/officeDocument/2006/relationships/slideLayout" Target="../slideLayouts/slideLayout73.xml"/><Relationship Id="rId31" Type="http://schemas.openxmlformats.org/officeDocument/2006/relationships/slideLayout" Target="../slideLayouts/slideLayout85.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slideLayout" Target="../slideLayouts/slideLayout68.xml"/><Relationship Id="rId22" Type="http://schemas.openxmlformats.org/officeDocument/2006/relationships/slideLayout" Target="../slideLayouts/slideLayout76.xml"/><Relationship Id="rId27" Type="http://schemas.openxmlformats.org/officeDocument/2006/relationships/slideLayout" Target="../slideLayouts/slideLayout81.xml"/><Relationship Id="rId30" Type="http://schemas.openxmlformats.org/officeDocument/2006/relationships/slideLayout" Target="../slideLayouts/slideLayout84.xml"/><Relationship Id="rId8" Type="http://schemas.openxmlformats.org/officeDocument/2006/relationships/slideLayout" Target="../slideLayouts/slideLayout62.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99.xml"/><Relationship Id="rId18" Type="http://schemas.openxmlformats.org/officeDocument/2006/relationships/slideLayout" Target="../slideLayouts/slideLayout104.xml"/><Relationship Id="rId26" Type="http://schemas.openxmlformats.org/officeDocument/2006/relationships/slideLayout" Target="../slideLayouts/slideLayout112.xml"/><Relationship Id="rId3" Type="http://schemas.openxmlformats.org/officeDocument/2006/relationships/slideLayout" Target="../slideLayouts/slideLayout89.xml"/><Relationship Id="rId21" Type="http://schemas.openxmlformats.org/officeDocument/2006/relationships/slideLayout" Target="../slideLayouts/slideLayout107.xml"/><Relationship Id="rId7" Type="http://schemas.openxmlformats.org/officeDocument/2006/relationships/slideLayout" Target="../slideLayouts/slideLayout93.xml"/><Relationship Id="rId12" Type="http://schemas.openxmlformats.org/officeDocument/2006/relationships/slideLayout" Target="../slideLayouts/slideLayout98.xml"/><Relationship Id="rId17" Type="http://schemas.openxmlformats.org/officeDocument/2006/relationships/slideLayout" Target="../slideLayouts/slideLayout103.xml"/><Relationship Id="rId25" Type="http://schemas.openxmlformats.org/officeDocument/2006/relationships/slideLayout" Target="../slideLayouts/slideLayout111.xml"/><Relationship Id="rId33" Type="http://schemas.openxmlformats.org/officeDocument/2006/relationships/image" Target="../media/image11.emf"/><Relationship Id="rId2" Type="http://schemas.openxmlformats.org/officeDocument/2006/relationships/slideLayout" Target="../slideLayouts/slideLayout88.xml"/><Relationship Id="rId16" Type="http://schemas.openxmlformats.org/officeDocument/2006/relationships/slideLayout" Target="../slideLayouts/slideLayout102.xml"/><Relationship Id="rId20" Type="http://schemas.openxmlformats.org/officeDocument/2006/relationships/slideLayout" Target="../slideLayouts/slideLayout106.xml"/><Relationship Id="rId29" Type="http://schemas.openxmlformats.org/officeDocument/2006/relationships/slideLayout" Target="../slideLayouts/slideLayout115.xml"/><Relationship Id="rId1" Type="http://schemas.openxmlformats.org/officeDocument/2006/relationships/slideLayout" Target="../slideLayouts/slideLayout87.xml"/><Relationship Id="rId6" Type="http://schemas.openxmlformats.org/officeDocument/2006/relationships/slideLayout" Target="../slideLayouts/slideLayout92.xml"/><Relationship Id="rId11" Type="http://schemas.openxmlformats.org/officeDocument/2006/relationships/slideLayout" Target="../slideLayouts/slideLayout97.xml"/><Relationship Id="rId24" Type="http://schemas.openxmlformats.org/officeDocument/2006/relationships/slideLayout" Target="../slideLayouts/slideLayout110.xml"/><Relationship Id="rId32" Type="http://schemas.openxmlformats.org/officeDocument/2006/relationships/theme" Target="../theme/theme5.xml"/><Relationship Id="rId5" Type="http://schemas.openxmlformats.org/officeDocument/2006/relationships/slideLayout" Target="../slideLayouts/slideLayout91.xml"/><Relationship Id="rId15" Type="http://schemas.openxmlformats.org/officeDocument/2006/relationships/slideLayout" Target="../slideLayouts/slideLayout101.xml"/><Relationship Id="rId23" Type="http://schemas.openxmlformats.org/officeDocument/2006/relationships/slideLayout" Target="../slideLayouts/slideLayout109.xml"/><Relationship Id="rId28" Type="http://schemas.openxmlformats.org/officeDocument/2006/relationships/slideLayout" Target="../slideLayouts/slideLayout114.xml"/><Relationship Id="rId10" Type="http://schemas.openxmlformats.org/officeDocument/2006/relationships/slideLayout" Target="../slideLayouts/slideLayout96.xml"/><Relationship Id="rId19" Type="http://schemas.openxmlformats.org/officeDocument/2006/relationships/slideLayout" Target="../slideLayouts/slideLayout105.xml"/><Relationship Id="rId31" Type="http://schemas.openxmlformats.org/officeDocument/2006/relationships/slideLayout" Target="../slideLayouts/slideLayout117.xml"/><Relationship Id="rId4" Type="http://schemas.openxmlformats.org/officeDocument/2006/relationships/slideLayout" Target="../slideLayouts/slideLayout90.xml"/><Relationship Id="rId9" Type="http://schemas.openxmlformats.org/officeDocument/2006/relationships/slideLayout" Target="../slideLayouts/slideLayout95.xml"/><Relationship Id="rId14" Type="http://schemas.openxmlformats.org/officeDocument/2006/relationships/slideLayout" Target="../slideLayouts/slideLayout100.xml"/><Relationship Id="rId22" Type="http://schemas.openxmlformats.org/officeDocument/2006/relationships/slideLayout" Target="../slideLayouts/slideLayout108.xml"/><Relationship Id="rId27" Type="http://schemas.openxmlformats.org/officeDocument/2006/relationships/slideLayout" Target="../slideLayouts/slideLayout113.xml"/><Relationship Id="rId30" Type="http://schemas.openxmlformats.org/officeDocument/2006/relationships/slideLayout" Target="../slideLayouts/slideLayout116.xml"/><Relationship Id="rId8" Type="http://schemas.openxmlformats.org/officeDocument/2006/relationships/slideLayout" Target="../slideLayouts/slideLayout94.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30.xml"/><Relationship Id="rId18" Type="http://schemas.openxmlformats.org/officeDocument/2006/relationships/slideLayout" Target="../slideLayouts/slideLayout135.xml"/><Relationship Id="rId26" Type="http://schemas.openxmlformats.org/officeDocument/2006/relationships/slideLayout" Target="../slideLayouts/slideLayout143.xml"/><Relationship Id="rId3" Type="http://schemas.openxmlformats.org/officeDocument/2006/relationships/slideLayout" Target="../slideLayouts/slideLayout120.xml"/><Relationship Id="rId21" Type="http://schemas.openxmlformats.org/officeDocument/2006/relationships/slideLayout" Target="../slideLayouts/slideLayout138.xml"/><Relationship Id="rId7" Type="http://schemas.openxmlformats.org/officeDocument/2006/relationships/slideLayout" Target="../slideLayouts/slideLayout124.xml"/><Relationship Id="rId12" Type="http://schemas.openxmlformats.org/officeDocument/2006/relationships/slideLayout" Target="../slideLayouts/slideLayout129.xml"/><Relationship Id="rId17" Type="http://schemas.openxmlformats.org/officeDocument/2006/relationships/slideLayout" Target="../slideLayouts/slideLayout134.xml"/><Relationship Id="rId25" Type="http://schemas.openxmlformats.org/officeDocument/2006/relationships/slideLayout" Target="../slideLayouts/slideLayout142.xml"/><Relationship Id="rId33" Type="http://schemas.openxmlformats.org/officeDocument/2006/relationships/image" Target="../media/image11.emf"/><Relationship Id="rId2" Type="http://schemas.openxmlformats.org/officeDocument/2006/relationships/slideLayout" Target="../slideLayouts/slideLayout119.xml"/><Relationship Id="rId16" Type="http://schemas.openxmlformats.org/officeDocument/2006/relationships/slideLayout" Target="../slideLayouts/slideLayout133.xml"/><Relationship Id="rId20" Type="http://schemas.openxmlformats.org/officeDocument/2006/relationships/slideLayout" Target="../slideLayouts/slideLayout137.xml"/><Relationship Id="rId29" Type="http://schemas.openxmlformats.org/officeDocument/2006/relationships/slideLayout" Target="../slideLayouts/slideLayout146.xml"/><Relationship Id="rId1" Type="http://schemas.openxmlformats.org/officeDocument/2006/relationships/slideLayout" Target="../slideLayouts/slideLayout118.xml"/><Relationship Id="rId6" Type="http://schemas.openxmlformats.org/officeDocument/2006/relationships/slideLayout" Target="../slideLayouts/slideLayout123.xml"/><Relationship Id="rId11" Type="http://schemas.openxmlformats.org/officeDocument/2006/relationships/slideLayout" Target="../slideLayouts/slideLayout128.xml"/><Relationship Id="rId24" Type="http://schemas.openxmlformats.org/officeDocument/2006/relationships/slideLayout" Target="../slideLayouts/slideLayout141.xml"/><Relationship Id="rId32" Type="http://schemas.openxmlformats.org/officeDocument/2006/relationships/theme" Target="../theme/theme6.xml"/><Relationship Id="rId5" Type="http://schemas.openxmlformats.org/officeDocument/2006/relationships/slideLayout" Target="../slideLayouts/slideLayout122.xml"/><Relationship Id="rId15" Type="http://schemas.openxmlformats.org/officeDocument/2006/relationships/slideLayout" Target="../slideLayouts/slideLayout132.xml"/><Relationship Id="rId23" Type="http://schemas.openxmlformats.org/officeDocument/2006/relationships/slideLayout" Target="../slideLayouts/slideLayout140.xml"/><Relationship Id="rId28" Type="http://schemas.openxmlformats.org/officeDocument/2006/relationships/slideLayout" Target="../slideLayouts/slideLayout145.xml"/><Relationship Id="rId10" Type="http://schemas.openxmlformats.org/officeDocument/2006/relationships/slideLayout" Target="../slideLayouts/slideLayout127.xml"/><Relationship Id="rId19" Type="http://schemas.openxmlformats.org/officeDocument/2006/relationships/slideLayout" Target="../slideLayouts/slideLayout136.xml"/><Relationship Id="rId31" Type="http://schemas.openxmlformats.org/officeDocument/2006/relationships/slideLayout" Target="../slideLayouts/slideLayout148.xml"/><Relationship Id="rId4" Type="http://schemas.openxmlformats.org/officeDocument/2006/relationships/slideLayout" Target="../slideLayouts/slideLayout121.xml"/><Relationship Id="rId9" Type="http://schemas.openxmlformats.org/officeDocument/2006/relationships/slideLayout" Target="../slideLayouts/slideLayout126.xml"/><Relationship Id="rId14" Type="http://schemas.openxmlformats.org/officeDocument/2006/relationships/slideLayout" Target="../slideLayouts/slideLayout131.xml"/><Relationship Id="rId22" Type="http://schemas.openxmlformats.org/officeDocument/2006/relationships/slideLayout" Target="../slideLayouts/slideLayout139.xml"/><Relationship Id="rId27" Type="http://schemas.openxmlformats.org/officeDocument/2006/relationships/slideLayout" Target="../slideLayouts/slideLayout144.xml"/><Relationship Id="rId30" Type="http://schemas.openxmlformats.org/officeDocument/2006/relationships/slideLayout" Target="../slideLayouts/slideLayout147.xml"/><Relationship Id="rId8" Type="http://schemas.openxmlformats.org/officeDocument/2006/relationships/slideLayout" Target="../slideLayouts/slideLayout1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9"/>
            <a:ext cx="11653521" cy="2092752"/>
          </a:xfrm>
          <a:prstGeom prst="rect">
            <a:avLst/>
          </a:prstGeom>
        </p:spPr>
        <p:txBody>
          <a:bodyPr vert="horz" wrap="square" lIns="146304" tIns="91440" rIns="146304" bIns="91440" rtlCol="0">
            <a:spAutoFit/>
          </a:bodyPr>
          <a:lstStyle/>
          <a:p>
            <a:pPr marL="336080" marR="0" lvl="0"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Edit Master text styles</a:t>
            </a:r>
          </a:p>
          <a:p>
            <a:pPr marL="336080" marR="0" lvl="1"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36080" marR="0" lvl="2"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36080" marR="0" lvl="3"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36080" marR="0" lvl="4"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3" name="Group 2"/>
          <p:cNvGrpSpPr/>
          <p:nvPr/>
        </p:nvGrpSpPr>
        <p:grpSpPr>
          <a:xfrm>
            <a:off x="12370902" y="-8231"/>
            <a:ext cx="936855" cy="5662635"/>
            <a:chOff x="12618967" y="-8396"/>
            <a:chExt cx="955641" cy="5775363"/>
          </a:xfrm>
        </p:grpSpPr>
        <p:grpSp>
          <p:nvGrpSpPr>
            <p:cNvPr id="19" name="Group 18"/>
            <p:cNvGrpSpPr/>
            <p:nvPr userDrawn="1"/>
          </p:nvGrpSpPr>
          <p:grpSpPr>
            <a:xfrm rot="5400000">
              <a:off x="11584220" y="1040742"/>
              <a:ext cx="2698730" cy="629236"/>
              <a:chOff x="1584344" y="4543426"/>
              <a:chExt cx="2698730" cy="629236"/>
            </a:xfrm>
          </p:grpSpPr>
          <p:sp>
            <p:nvSpPr>
              <p:cNvPr id="25" name="Rectangle 24"/>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3927"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3927"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27" name="Rectangle 26"/>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marL="0" algn="l" defTabSz="913927" rtl="0" eaLnBrk="1" fontAlgn="base" latinLnBrk="0" hangingPunct="1">
                  <a:lnSpc>
                    <a:spcPct val="100000"/>
                  </a:lnSpc>
                  <a:spcBef>
                    <a:spcPct val="0"/>
                  </a:spcBef>
                  <a:spcAft>
                    <a:spcPct val="0"/>
                  </a:spcAft>
                </a:pPr>
                <a:r>
                  <a:rPr lang="en-US" sz="490" b="0" kern="1200" baseline="0" dirty="0">
                    <a:gradFill>
                      <a:gsLst>
                        <a:gs pos="37168">
                          <a:srgbClr val="292929"/>
                        </a:gs>
                        <a:gs pos="72000">
                          <a:srgbClr val="292929"/>
                        </a:gs>
                      </a:gsLst>
                      <a:lin ang="5400000" scaled="0"/>
                    </a:gradFill>
                    <a:latin typeface="+mn-lt"/>
                    <a:ea typeface="Segoe UI" pitchFamily="34" charset="0"/>
                    <a:cs typeface="Segoe UI" pitchFamily="34" charset="0"/>
                  </a:rPr>
                  <a:t>R:210 G:210 B:210</a:t>
                </a:r>
              </a:p>
            </p:txBody>
          </p:sp>
          <p:sp>
            <p:nvSpPr>
              <p:cNvPr id="28" name="Rectangle 27"/>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3927"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29" name="Rectangle 28"/>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Blue</a:t>
                </a:r>
              </a:p>
              <a:p>
                <a:pPr marL="0" algn="l" defTabSz="913927" rtl="0" eaLnBrk="1" fontAlgn="base" latinLnBrk="0" hangingPunct="1">
                  <a:lnSpc>
                    <a:spcPct val="100000"/>
                  </a:lnSpc>
                  <a:spcBef>
                    <a:spcPct val="0"/>
                  </a:spcBef>
                  <a:spcAft>
                    <a:spcPct val="0"/>
                  </a:spcAft>
                </a:pPr>
                <a:r>
                  <a:rPr lang="en-US" sz="490" b="0" kern="1200" baseline="0" dirty="0">
                    <a:gradFill>
                      <a:gsLst>
                        <a:gs pos="37168">
                          <a:srgbClr val="292929"/>
                        </a:gs>
                        <a:gs pos="72000">
                          <a:srgbClr val="292929"/>
                        </a:gs>
                      </a:gsLst>
                      <a:lin ang="5400000" scaled="0"/>
                    </a:gradFill>
                    <a:latin typeface="+mn-lt"/>
                    <a:ea typeface="Segoe UI" pitchFamily="34" charset="0"/>
                    <a:cs typeface="Segoe UI" pitchFamily="34" charset="0"/>
                  </a:rPr>
                  <a:t>R:16 G:124 B:16</a:t>
                </a:r>
              </a:p>
            </p:txBody>
          </p:sp>
          <p:sp>
            <p:nvSpPr>
              <p:cNvPr id="30" name="Rectangle 29"/>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b="0" kern="1200" baseline="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grpSp>
        <p:sp>
          <p:nvSpPr>
            <p:cNvPr id="20" name="TextBox 19"/>
            <p:cNvSpPr txBox="1"/>
            <p:nvPr userDrawn="1"/>
          </p:nvSpPr>
          <p:spPr>
            <a:xfrm rot="5400000">
              <a:off x="12979639" y="256928"/>
              <a:ext cx="860293" cy="329645"/>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21" name="TextBox 20"/>
            <p:cNvSpPr txBox="1"/>
            <p:nvPr userDrawn="1"/>
          </p:nvSpPr>
          <p:spPr>
            <a:xfrm rot="5400000">
              <a:off x="11746692" y="4228746"/>
              <a:ext cx="2647253" cy="326834"/>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Green </a:t>
              </a:r>
            </a:p>
            <a:p>
              <a:pPr marL="0" algn="l" defTabSz="913927" rtl="0" eaLnBrk="1" fontAlgn="base" latinLnBrk="0" hangingPunct="1">
                <a:lnSpc>
                  <a:spcPct val="100000"/>
                </a:lnSpc>
                <a:spcBef>
                  <a:spcPct val="0"/>
                </a:spcBef>
                <a:spcAft>
                  <a:spcPct val="0"/>
                </a:spcAft>
              </a:pPr>
              <a:r>
                <a:rPr lang="en-US" sz="490" b="0" kern="1200" baseline="0" dirty="0">
                  <a:gradFill>
                    <a:gsLst>
                      <a:gs pos="37168">
                        <a:srgbClr val="292929"/>
                      </a:gs>
                      <a:gs pos="72000">
                        <a:srgbClr val="292929"/>
                      </a:gs>
                    </a:gsLst>
                    <a:lin ang="5400000" scaled="0"/>
                  </a:gradFill>
                  <a:latin typeface="+mn-lt"/>
                  <a:ea typeface="Segoe UI" pitchFamily="34" charset="0"/>
                  <a:cs typeface="Segoe UI" pitchFamily="34" charset="0"/>
                </a:rPr>
                <a:t>R:168 G:216 B:10</a:t>
              </a:r>
            </a:p>
          </p:txBody>
        </p:sp>
        <p:sp>
          <p:nvSpPr>
            <p:cNvPr id="31" name="Rectangle 30"/>
            <p:cNvSpPr/>
            <p:nvPr userDrawn="1"/>
          </p:nvSpPr>
          <p:spPr bwMode="auto">
            <a:xfrm rot="5400000">
              <a:off x="12328888" y="4270558"/>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32" name="Rectangle 31"/>
            <p:cNvSpPr/>
            <p:nvPr userDrawn="1"/>
          </p:nvSpPr>
          <p:spPr bwMode="auto">
            <a:xfrm rot="5400000">
              <a:off x="12328888" y="3353997"/>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104498715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707" r:id="rId21"/>
    <p:sldLayoutId id="2147483708" r:id="rId22"/>
    <p:sldLayoutId id="2147483709" r:id="rId23"/>
    <p:sldLayoutId id="2147483710" r:id="rId24"/>
    <p:sldLayoutId id="2147483711" r:id="rId25"/>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lang="en-US" sz="3920" kern="1200" spc="0" baseline="0" dirty="0" smtClean="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37168">
                          <a:srgbClr val="292929"/>
                        </a:gs>
                        <a:gs pos="72000">
                          <a:srgbClr val="292929"/>
                        </a:gs>
                      </a:gsLst>
                      <a:lin ang="5400000" scaled="0"/>
                    </a:gradFill>
                    <a:ea typeface="Segoe UI" pitchFamily="34" charset="0"/>
                    <a:cs typeface="Segoe UI" pitchFamily="34" charset="0"/>
                  </a:rPr>
                  <a:t>R:</a:t>
                </a:r>
                <a:r>
                  <a:rPr lang="en-US" sz="49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49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R:16</a:t>
              </a:r>
              <a:r>
                <a:rPr lang="en-US" sz="49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863222570"/>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6" r:id="rId22"/>
    <p:sldLayoutId id="2147483816" r:id="rId23"/>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4C0BD7-FE69-4DF5-A26F-225D7E2CCC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E94223E-29F4-4117-855C-675785112F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5CB62DC-AF7C-4A3B-8B34-E88E3477DD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711D52-52D9-40D7-AA9A-895B1C1FAF4B}" type="datetimeFigureOut">
              <a:rPr lang="en-US" smtClean="0"/>
              <a:t>2/25/2020</a:t>
            </a:fld>
            <a:endParaRPr lang="en-US"/>
          </a:p>
        </p:txBody>
      </p:sp>
      <p:sp>
        <p:nvSpPr>
          <p:cNvPr id="5" name="Footer Placeholder 4">
            <a:extLst>
              <a:ext uri="{FF2B5EF4-FFF2-40B4-BE49-F238E27FC236}">
                <a16:creationId xmlns:a16="http://schemas.microsoft.com/office/drawing/2014/main" id="{2B66A340-C330-44BB-ABE9-07B54AF3C2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705DB91-429B-4556-BCB6-7BDC0C5031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4855E5-808E-4644-82C6-521FE1F82510}" type="slidenum">
              <a:rPr lang="en-US" smtClean="0"/>
              <a:t>‹#›</a:t>
            </a:fld>
            <a:endParaRPr lang="en-US"/>
          </a:p>
        </p:txBody>
      </p:sp>
      <p:grpSp>
        <p:nvGrpSpPr>
          <p:cNvPr id="8" name="Group 7">
            <a:extLst>
              <a:ext uri="{FF2B5EF4-FFF2-40B4-BE49-F238E27FC236}">
                <a16:creationId xmlns:a16="http://schemas.microsoft.com/office/drawing/2014/main" id="{31B77A0A-7116-45FB-8C5F-40652A8FB174}"/>
              </a:ext>
            </a:extLst>
          </p:cNvPr>
          <p:cNvGrpSpPr/>
          <p:nvPr userDrawn="1"/>
        </p:nvGrpSpPr>
        <p:grpSpPr>
          <a:xfrm>
            <a:off x="9592889" y="81486"/>
            <a:ext cx="2144689" cy="507666"/>
            <a:chOff x="3619445" y="952991"/>
            <a:chExt cx="4361516" cy="1573822"/>
          </a:xfrm>
        </p:grpSpPr>
        <p:sp>
          <p:nvSpPr>
            <p:cNvPr id="9" name="TextBox 8">
              <a:extLst>
                <a:ext uri="{FF2B5EF4-FFF2-40B4-BE49-F238E27FC236}">
                  <a16:creationId xmlns:a16="http://schemas.microsoft.com/office/drawing/2014/main" id="{E99F1EF0-3BA8-4EE1-B85B-F578345E86CD}"/>
                </a:ext>
              </a:extLst>
            </p:cNvPr>
            <p:cNvSpPr txBox="1"/>
            <p:nvPr userDrawn="1"/>
          </p:nvSpPr>
          <p:spPr>
            <a:xfrm>
              <a:off x="4289351" y="952991"/>
              <a:ext cx="3488741" cy="104955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600" b="1" i="0" u="none" strike="noStrike" kern="1200" cap="none" spc="0" normalizeH="0" baseline="0" noProof="0" dirty="0">
                  <a:ln>
                    <a:noFill/>
                  </a:ln>
                  <a:solidFill>
                    <a:srgbClr val="F17921"/>
                  </a:solidFill>
                  <a:effectLst/>
                  <a:uLnTx/>
                  <a:uFillTx/>
                  <a:latin typeface="+mn-lt"/>
                  <a:ea typeface="+mn-ea"/>
                  <a:cs typeface="Poppins" panose="00000500000000000000" pitchFamily="50" charset="0"/>
                </a:rPr>
                <a:t>INTEGRATE</a:t>
              </a:r>
              <a:r>
                <a:rPr kumimoji="0" lang="en-IN" sz="1600" b="1" i="0" u="none" strike="noStrike" kern="1200" cap="none" spc="0" normalizeH="0" baseline="0" noProof="0" dirty="0">
                  <a:ln>
                    <a:noFill/>
                  </a:ln>
                  <a:solidFill>
                    <a:srgbClr val="F17921"/>
                  </a:solidFill>
                  <a:effectLst/>
                  <a:uLnTx/>
                  <a:uFillTx/>
                  <a:latin typeface="+mn-lt"/>
                  <a:ea typeface="+mn-ea"/>
                  <a:cs typeface="Poppins SemiBold" panose="00000700000000000000" pitchFamily="50" charset="0"/>
                </a:rPr>
                <a:t> 2019</a:t>
              </a:r>
            </a:p>
          </p:txBody>
        </p:sp>
        <p:sp>
          <p:nvSpPr>
            <p:cNvPr id="10" name="TextBox 9">
              <a:extLst>
                <a:ext uri="{FF2B5EF4-FFF2-40B4-BE49-F238E27FC236}">
                  <a16:creationId xmlns:a16="http://schemas.microsoft.com/office/drawing/2014/main" id="{B56F8C8D-ECBB-422B-82B4-C4595B9C94E8}"/>
                </a:ext>
              </a:extLst>
            </p:cNvPr>
            <p:cNvSpPr txBox="1"/>
            <p:nvPr userDrawn="1"/>
          </p:nvSpPr>
          <p:spPr>
            <a:xfrm>
              <a:off x="3619445" y="1858912"/>
              <a:ext cx="2514104" cy="66790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800" b="1" i="0" u="none" strike="noStrike" kern="1200" cap="none" spc="0" normalizeH="0" baseline="0" noProof="0" dirty="0">
                  <a:ln>
                    <a:noFill/>
                  </a:ln>
                  <a:solidFill>
                    <a:srgbClr val="374460"/>
                  </a:solidFill>
                  <a:effectLst/>
                  <a:uLnTx/>
                  <a:uFillTx/>
                  <a:latin typeface="Poppins" panose="00000500000000000000" pitchFamily="50" charset="0"/>
                  <a:ea typeface="Lato" panose="020F0502020204030203" pitchFamily="34" charset="0"/>
                  <a:cs typeface="Poppins" panose="00000500000000000000" pitchFamily="50" charset="0"/>
                </a:rPr>
                <a:t>JUNE 24 - 26, 2019</a:t>
              </a:r>
            </a:p>
          </p:txBody>
        </p:sp>
        <p:sp>
          <p:nvSpPr>
            <p:cNvPr id="11" name="TextBox 10">
              <a:extLst>
                <a:ext uri="{FF2B5EF4-FFF2-40B4-BE49-F238E27FC236}">
                  <a16:creationId xmlns:a16="http://schemas.microsoft.com/office/drawing/2014/main" id="{003DA194-89F9-4E94-A5AE-203394965780}"/>
                </a:ext>
              </a:extLst>
            </p:cNvPr>
            <p:cNvSpPr txBox="1"/>
            <p:nvPr userDrawn="1"/>
          </p:nvSpPr>
          <p:spPr>
            <a:xfrm>
              <a:off x="5952344" y="1858912"/>
              <a:ext cx="2028617" cy="66790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800" b="1" i="0" u="none" strike="noStrike" kern="1200" cap="none" spc="0" normalizeH="0" baseline="0" noProof="0" dirty="0">
                  <a:ln>
                    <a:noFill/>
                  </a:ln>
                  <a:solidFill>
                    <a:srgbClr val="374460"/>
                  </a:solidFill>
                  <a:effectLst/>
                  <a:uLnTx/>
                  <a:uFillTx/>
                  <a:latin typeface="Poppins" panose="00000500000000000000" pitchFamily="50" charset="0"/>
                  <a:ea typeface="Lato" panose="020F0502020204030203" pitchFamily="34" charset="0"/>
                  <a:cs typeface="Poppins" panose="00000500000000000000" pitchFamily="50" charset="0"/>
                </a:rPr>
                <a:t>Redmond, WA</a:t>
              </a:r>
            </a:p>
          </p:txBody>
        </p:sp>
      </p:grpSp>
      <p:pic>
        <p:nvPicPr>
          <p:cNvPr id="13" name="Picture 12">
            <a:extLst>
              <a:ext uri="{FF2B5EF4-FFF2-40B4-BE49-F238E27FC236}">
                <a16:creationId xmlns:a16="http://schemas.microsoft.com/office/drawing/2014/main" id="{EA41A82C-61CB-4DC8-913F-BA69E8BE97D0}"/>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462755" y="57457"/>
            <a:ext cx="942096" cy="255225"/>
          </a:xfrm>
          <a:prstGeom prst="rect">
            <a:avLst/>
          </a:prstGeom>
        </p:spPr>
      </p:pic>
    </p:spTree>
    <p:extLst>
      <p:ext uri="{BB962C8B-B14F-4D97-AF65-F5344CB8AC3E}">
        <p14:creationId xmlns:p14="http://schemas.microsoft.com/office/powerpoint/2010/main" val="568314353"/>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Lst>
  <p:txStyles>
    <p:titleStyle>
      <a:lvl1pPr algn="l" defTabSz="914400" rtl="0" eaLnBrk="1" latinLnBrk="0" hangingPunct="1">
        <a:lnSpc>
          <a:spcPct val="90000"/>
        </a:lnSpc>
        <a:spcBef>
          <a:spcPct val="0"/>
        </a:spcBef>
        <a:buNone/>
        <a:defRPr sz="4400" kern="1200">
          <a:solidFill>
            <a:schemeClr val="tx1"/>
          </a:solidFill>
          <a:latin typeface="Poppins" panose="00000500000000000000" pitchFamily="50" charset="0"/>
          <a:ea typeface="+mj-ea"/>
          <a:cs typeface="Poppins" panose="00000500000000000000" pitchFamily="5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Poppins" panose="00000500000000000000" pitchFamily="50" charset="0"/>
          <a:ea typeface="+mn-ea"/>
          <a:cs typeface="Poppins" panose="00000500000000000000" pitchFamily="5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Poppins" panose="00000500000000000000" pitchFamily="50" charset="0"/>
          <a:ea typeface="+mn-ea"/>
          <a:cs typeface="Poppins" panose="00000500000000000000" pitchFamily="5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Poppins" panose="00000500000000000000" pitchFamily="50" charset="0"/>
          <a:ea typeface="+mn-ea"/>
          <a:cs typeface="Poppins" panose="00000500000000000000" pitchFamily="5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anose="00000500000000000000" pitchFamily="50" charset="0"/>
          <a:ea typeface="+mn-ea"/>
          <a:cs typeface="Poppins" panose="00000500000000000000" pitchFamily="5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anose="00000500000000000000" pitchFamily="50" charset="0"/>
          <a:ea typeface="+mn-ea"/>
          <a:cs typeface="Poppins" panose="00000500000000000000" pitchFamily="5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307777"/>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4"/>
          <a:srcRect l="762"/>
          <a:stretch/>
        </p:blipFill>
        <p:spPr>
          <a:xfrm rot="5400000">
            <a:off x="9464500" y="2843773"/>
            <a:ext cx="6858000" cy="1170455"/>
          </a:xfrm>
          <a:prstGeom prst="rect">
            <a:avLst/>
          </a:prstGeom>
        </p:spPr>
      </p:pic>
      <p:grpSp>
        <p:nvGrpSpPr>
          <p:cNvPr id="49" name="Group 48">
            <a:extLst>
              <a:ext uri="{FF2B5EF4-FFF2-40B4-BE49-F238E27FC236}">
                <a16:creationId xmlns:a16="http://schemas.microsoft.com/office/drawing/2014/main" id="{4207EACA-6339-4D20-9FF2-6BBEB6D2D5F1}"/>
              </a:ext>
            </a:extLst>
          </p:cNvPr>
          <p:cNvGrpSpPr/>
          <p:nvPr userDrawn="1"/>
        </p:nvGrpSpPr>
        <p:grpSpPr>
          <a:xfrm>
            <a:off x="12370906" y="-217"/>
            <a:ext cx="935477" cy="5654620"/>
            <a:chOff x="12618967" y="-221"/>
            <a:chExt cx="954235" cy="5767188"/>
          </a:xfrm>
        </p:grpSpPr>
        <p:grpSp>
          <p:nvGrpSpPr>
            <p:cNvPr id="50" name="Group 49">
              <a:extLst>
                <a:ext uri="{FF2B5EF4-FFF2-40B4-BE49-F238E27FC236}">
                  <a16:creationId xmlns:a16="http://schemas.microsoft.com/office/drawing/2014/main" id="{75E2392B-FF54-4A9F-A106-CEA51B033A6B}"/>
                </a:ext>
              </a:extLst>
            </p:cNvPr>
            <p:cNvGrpSpPr/>
            <p:nvPr userDrawn="1"/>
          </p:nvGrpSpPr>
          <p:grpSpPr>
            <a:xfrm rot="5400000">
              <a:off x="11584220" y="1040742"/>
              <a:ext cx="2698730" cy="629236"/>
              <a:chOff x="1584344" y="4543426"/>
              <a:chExt cx="2698730" cy="629236"/>
            </a:xfrm>
          </p:grpSpPr>
          <p:sp>
            <p:nvSpPr>
              <p:cNvPr id="56" name="Rectangle 55">
                <a:extLst>
                  <a:ext uri="{FF2B5EF4-FFF2-40B4-BE49-F238E27FC236}">
                    <a16:creationId xmlns:a16="http://schemas.microsoft.com/office/drawing/2014/main" id="{243D8223-84C9-42E3-BC5B-608292FBEE4F}"/>
                  </a:ext>
                </a:extLst>
              </p:cNvPr>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57" name="Rectangle 56">
                <a:extLst>
                  <a:ext uri="{FF2B5EF4-FFF2-40B4-BE49-F238E27FC236}">
                    <a16:creationId xmlns:a16="http://schemas.microsoft.com/office/drawing/2014/main" id="{B2CF273D-9815-4CB2-AC90-161E9B71DA7E}"/>
                  </a:ext>
                </a:extLst>
              </p:cNvPr>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58" name="Rectangle 57">
                <a:extLst>
                  <a:ext uri="{FF2B5EF4-FFF2-40B4-BE49-F238E27FC236}">
                    <a16:creationId xmlns:a16="http://schemas.microsoft.com/office/drawing/2014/main" id="{EC471745-8C5E-41D2-B363-21DB774ACC0F}"/>
                  </a:ext>
                </a:extLst>
              </p:cNvPr>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59" name="Rectangle 58">
                <a:extLst>
                  <a:ext uri="{FF2B5EF4-FFF2-40B4-BE49-F238E27FC236}">
                    <a16:creationId xmlns:a16="http://schemas.microsoft.com/office/drawing/2014/main" id="{24727D18-E0FA-42C6-8FC4-3F644DAD61A5}"/>
                  </a:ext>
                </a:extLst>
              </p:cNvPr>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60" name="Rectangle 59">
                <a:extLst>
                  <a:ext uri="{FF2B5EF4-FFF2-40B4-BE49-F238E27FC236}">
                    <a16:creationId xmlns:a16="http://schemas.microsoft.com/office/drawing/2014/main" id="{2F3182AF-9C6A-498B-A52F-B472210632BF}"/>
                  </a:ext>
                </a:extLst>
              </p:cNvPr>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61" name="Rectangle 60">
                <a:extLst>
                  <a:ext uri="{FF2B5EF4-FFF2-40B4-BE49-F238E27FC236}">
                    <a16:creationId xmlns:a16="http://schemas.microsoft.com/office/drawing/2014/main" id="{78028182-F0F5-44A5-85E7-DF5E9C93AD26}"/>
                  </a:ext>
                </a:extLst>
              </p:cNvPr>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37168">
                          <a:srgbClr val="292929"/>
                        </a:gs>
                        <a:gs pos="72000">
                          <a:srgbClr val="292929"/>
                        </a:gs>
                      </a:gsLst>
                      <a:lin ang="5400000" scaled="0"/>
                    </a:gradFill>
                    <a:ea typeface="Segoe UI" pitchFamily="34" charset="0"/>
                    <a:cs typeface="Segoe UI" pitchFamily="34" charset="0"/>
                  </a:rPr>
                  <a:t>R:</a:t>
                </a:r>
                <a:r>
                  <a:rPr lang="en-US" sz="49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49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51" name="TextBox 50">
              <a:extLst>
                <a:ext uri="{FF2B5EF4-FFF2-40B4-BE49-F238E27FC236}">
                  <a16:creationId xmlns:a16="http://schemas.microsoft.com/office/drawing/2014/main" id="{77BC606E-1AE1-4B19-8FA3-1E3D64DC570B}"/>
                </a:ext>
              </a:extLst>
            </p:cNvPr>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52" name="TextBox 51">
              <a:extLst>
                <a:ext uri="{FF2B5EF4-FFF2-40B4-BE49-F238E27FC236}">
                  <a16:creationId xmlns:a16="http://schemas.microsoft.com/office/drawing/2014/main" id="{95F6B4A8-4D14-4625-B005-6782D126F9E9}"/>
                </a:ext>
              </a:extLst>
            </p:cNvPr>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53" name="Rectangle 52">
              <a:extLst>
                <a:ext uri="{FF2B5EF4-FFF2-40B4-BE49-F238E27FC236}">
                  <a16:creationId xmlns:a16="http://schemas.microsoft.com/office/drawing/2014/main" id="{62CEF1CD-CDA7-4106-8B49-E0B77FF09AC6}"/>
                </a:ext>
              </a:extLst>
            </p:cNvPr>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8BF03DF-219F-4795-BFB6-3ADC2F794969}"/>
                </a:ext>
              </a:extLst>
            </p:cNvPr>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R:16</a:t>
              </a:r>
              <a:r>
                <a:rPr lang="en-US" sz="49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55" name="Rectangle 54">
              <a:extLst>
                <a:ext uri="{FF2B5EF4-FFF2-40B4-BE49-F238E27FC236}">
                  <a16:creationId xmlns:a16="http://schemas.microsoft.com/office/drawing/2014/main" id="{0120F307-6E9E-4F9D-9866-6A0E590CE327}"/>
                </a:ext>
              </a:extLst>
            </p:cNvPr>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
        <p:nvSpPr>
          <p:cNvPr id="62" name="TextBox 61">
            <a:extLst>
              <a:ext uri="{FF2B5EF4-FFF2-40B4-BE49-F238E27FC236}">
                <a16:creationId xmlns:a16="http://schemas.microsoft.com/office/drawing/2014/main" id="{A376CE14-DD77-49EA-83C6-39C61764DCEA}"/>
              </a:ext>
            </a:extLst>
          </p:cNvPr>
          <p:cNvSpPr txBox="1"/>
          <p:nvPr userDrawn="1"/>
        </p:nvSpPr>
        <p:spPr>
          <a:xfrm>
            <a:off x="10819418" y="6448412"/>
            <a:ext cx="1449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chemeClr val="tx1">
                    <a:lumMod val="50000"/>
                    <a:lumOff val="50000"/>
                  </a:schemeClr>
                </a:solidFill>
              </a:rPr>
              <a:t>@</a:t>
            </a:r>
            <a:r>
              <a:rPr lang="en-US" sz="1200" dirty="0" err="1">
                <a:solidFill>
                  <a:schemeClr val="tx1">
                    <a:lumMod val="50000"/>
                    <a:lumOff val="50000"/>
                  </a:schemeClr>
                </a:solidFill>
              </a:rPr>
              <a:t>egrootenboer</a:t>
            </a:r>
            <a:endParaRPr lang="en-NL" sz="1200" dirty="0" err="1">
              <a:solidFill>
                <a:schemeClr val="tx1">
                  <a:lumMod val="50000"/>
                  <a:lumOff val="50000"/>
                </a:schemeClr>
              </a:solidFill>
            </a:endParaRPr>
          </a:p>
        </p:txBody>
      </p:sp>
    </p:spTree>
    <p:extLst>
      <p:ext uri="{BB962C8B-B14F-4D97-AF65-F5344CB8AC3E}">
        <p14:creationId xmlns:p14="http://schemas.microsoft.com/office/powerpoint/2010/main" val="98621356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 id="2147483736" r:id="rId17"/>
    <p:sldLayoutId id="2147483737" r:id="rId18"/>
    <p:sldLayoutId id="2147483738" r:id="rId19"/>
    <p:sldLayoutId id="2147483739" r:id="rId20"/>
    <p:sldLayoutId id="2147483740" r:id="rId21"/>
    <p:sldLayoutId id="2147483741" r:id="rId22"/>
    <p:sldLayoutId id="2147483742" r:id="rId23"/>
    <p:sldLayoutId id="2147483743" r:id="rId24"/>
    <p:sldLayoutId id="2147483744" r:id="rId25"/>
    <p:sldLayoutId id="2147483745" r:id="rId26"/>
    <p:sldLayoutId id="2147483746" r:id="rId27"/>
    <p:sldLayoutId id="2147483747" r:id="rId28"/>
    <p:sldLayoutId id="2147483748" r:id="rId29"/>
    <p:sldLayoutId id="2147483749" r:id="rId30"/>
    <p:sldLayoutId id="2147483750" r:id="rId31"/>
    <p:sldLayoutId id="2147483751" r:id="rId32"/>
  </p:sldLayoutIdLst>
  <p:transition>
    <p:fade/>
  </p:transition>
  <p:txStyles>
    <p:titleStyle>
      <a:lvl1pPr algn="l" defTabSz="932742" rtl="0" eaLnBrk="1" latinLnBrk="0" hangingPunct="1">
        <a:lnSpc>
          <a:spcPct val="100000"/>
        </a:lnSpc>
        <a:spcBef>
          <a:spcPct val="0"/>
        </a:spcBef>
        <a:buNone/>
        <a:defRPr lang="en-US" sz="20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689318102"/>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 id="2147483770" r:id="rId18"/>
    <p:sldLayoutId id="2147483771" r:id="rId19"/>
    <p:sldLayoutId id="2147483772" r:id="rId20"/>
    <p:sldLayoutId id="2147483773" r:id="rId21"/>
    <p:sldLayoutId id="2147483774" r:id="rId22"/>
    <p:sldLayoutId id="2147483775" r:id="rId23"/>
    <p:sldLayoutId id="2147483776" r:id="rId24"/>
    <p:sldLayoutId id="2147483777" r:id="rId25"/>
    <p:sldLayoutId id="2147483778" r:id="rId26"/>
    <p:sldLayoutId id="2147483779" r:id="rId27"/>
    <p:sldLayoutId id="2147483780" r:id="rId28"/>
    <p:sldLayoutId id="2147483781" r:id="rId29"/>
    <p:sldLayoutId id="2147483782" r:id="rId30"/>
    <p:sldLayoutId id="214748378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122468951"/>
      </p:ext>
    </p:extLst>
  </p:cSld>
  <p:clrMap bg1="dk1" tx1="lt1" bg2="dk2" tx2="lt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 id="2147483797" r:id="rId13"/>
    <p:sldLayoutId id="2147483798" r:id="rId14"/>
    <p:sldLayoutId id="2147483799" r:id="rId15"/>
    <p:sldLayoutId id="2147483800" r:id="rId16"/>
    <p:sldLayoutId id="2147483801" r:id="rId17"/>
    <p:sldLayoutId id="2147483802" r:id="rId18"/>
    <p:sldLayoutId id="2147483803"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 id="2147483814" r:id="rId30"/>
    <p:sldLayoutId id="2147483815"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5.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6.xml"/><Relationship Id="rId1" Type="http://schemas.openxmlformats.org/officeDocument/2006/relationships/themeOverride" Target="../theme/themeOverride8.xml"/><Relationship Id="rId4" Type="http://schemas.openxmlformats.org/officeDocument/2006/relationships/image" Target="../media/image36.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0.xml"/><Relationship Id="rId1" Type="http://schemas.openxmlformats.org/officeDocument/2006/relationships/themeOverride" Target="../theme/themeOverride9.xml"/><Relationship Id="rId4" Type="http://schemas.openxmlformats.org/officeDocument/2006/relationships/image" Target="../media/image37.jpeg"/></Relationships>
</file>

<file path=ppt/slides/_rels/slide12.xml.rels><?xml version="1.0" encoding="UTF-8" standalone="yes"?>
<Relationships xmlns="http://schemas.openxmlformats.org/package/2006/relationships"><Relationship Id="rId8" Type="http://schemas.openxmlformats.org/officeDocument/2006/relationships/hyperlink" Target="https://azure.microsoft.com/en-us/services/bot-service/" TargetMode="External"/><Relationship Id="rId13" Type="http://schemas.openxmlformats.org/officeDocument/2006/relationships/image" Target="../media/image42.png"/><Relationship Id="rId18" Type="http://schemas.openxmlformats.org/officeDocument/2006/relationships/image" Target="../media/image46.png"/><Relationship Id="rId3" Type="http://schemas.openxmlformats.org/officeDocument/2006/relationships/hyperlink" Target="https://azure.microsoft.com/en-us/services/cosmos-db/" TargetMode="External"/><Relationship Id="rId7" Type="http://schemas.openxmlformats.org/officeDocument/2006/relationships/image" Target="../media/image39.png"/><Relationship Id="rId12" Type="http://schemas.openxmlformats.org/officeDocument/2006/relationships/hyperlink" Target="https://azure.microsoft.com/en-us/services/event-grid/" TargetMode="External"/><Relationship Id="rId17" Type="http://schemas.openxmlformats.org/officeDocument/2006/relationships/image" Target="../media/image45.png"/><Relationship Id="rId2" Type="http://schemas.openxmlformats.org/officeDocument/2006/relationships/notesSlide" Target="../notesSlides/notesSlide11.xml"/><Relationship Id="rId16" Type="http://schemas.openxmlformats.org/officeDocument/2006/relationships/image" Target="../media/image44.png"/><Relationship Id="rId1" Type="http://schemas.openxmlformats.org/officeDocument/2006/relationships/slideLayout" Target="../slideLayouts/slideLayout64.xml"/><Relationship Id="rId6" Type="http://schemas.openxmlformats.org/officeDocument/2006/relationships/hyperlink" Target="https://azure.microsoft.com/en-us/services/storage/?v=16.50" TargetMode="External"/><Relationship Id="rId11" Type="http://schemas.openxmlformats.org/officeDocument/2006/relationships/image" Target="../media/image41.png"/><Relationship Id="rId5" Type="http://schemas.microsoft.com/office/2007/relationships/hdphoto" Target="../media/hdphoto1.wdp"/><Relationship Id="rId15" Type="http://schemas.openxmlformats.org/officeDocument/2006/relationships/image" Target="../media/image43.png"/><Relationship Id="rId10" Type="http://schemas.openxmlformats.org/officeDocument/2006/relationships/hyperlink" Target="https://azure.microsoft.com/en-us/services/stream-analytics/" TargetMode="External"/><Relationship Id="rId19" Type="http://schemas.openxmlformats.org/officeDocument/2006/relationships/image" Target="../media/image47.png"/><Relationship Id="rId4" Type="http://schemas.openxmlformats.org/officeDocument/2006/relationships/image" Target="../media/image38.png"/><Relationship Id="rId9" Type="http://schemas.openxmlformats.org/officeDocument/2006/relationships/image" Target="../media/image40.png"/><Relationship Id="rId14" Type="http://schemas.openxmlformats.org/officeDocument/2006/relationships/hyperlink" Target="https://azure.microsoft.com/en-us/services/active-directory/" TargetMode="Externa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6.xml"/><Relationship Id="rId1" Type="http://schemas.openxmlformats.org/officeDocument/2006/relationships/themeOverride" Target="../theme/themeOverride10.xml"/><Relationship Id="rId4" Type="http://schemas.openxmlformats.org/officeDocument/2006/relationships/image" Target="../media/image48.jpeg"/></Relationships>
</file>

<file path=ppt/slides/_rels/slide1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3.xml"/><Relationship Id="rId1" Type="http://schemas.openxmlformats.org/officeDocument/2006/relationships/slideLayout" Target="../slideLayouts/slideLayout70.xml"/></Relationships>
</file>

<file path=ppt/slides/_rels/slide15.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slideLayout" Target="../slideLayouts/slideLayout66.xml"/><Relationship Id="rId1" Type="http://schemas.openxmlformats.org/officeDocument/2006/relationships/themeOverride" Target="../theme/themeOverride11.xml"/></Relationships>
</file>

<file path=ppt/slides/_rels/slide16.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notesSlide" Target="../notesSlides/notesSlide14.xml"/><Relationship Id="rId7" Type="http://schemas.openxmlformats.org/officeDocument/2006/relationships/image" Target="../media/image54.png"/><Relationship Id="rId12" Type="http://schemas.openxmlformats.org/officeDocument/2006/relationships/image" Target="../media/image59.png"/><Relationship Id="rId2" Type="http://schemas.openxmlformats.org/officeDocument/2006/relationships/slideLayout" Target="../slideLayouts/slideLayout66.xml"/><Relationship Id="rId1" Type="http://schemas.openxmlformats.org/officeDocument/2006/relationships/themeOverride" Target="../theme/themeOverride12.xml"/><Relationship Id="rId6" Type="http://schemas.openxmlformats.org/officeDocument/2006/relationships/image" Target="../media/image53.png"/><Relationship Id="rId11" Type="http://schemas.openxmlformats.org/officeDocument/2006/relationships/image" Target="../media/image58.png"/><Relationship Id="rId5" Type="http://schemas.openxmlformats.org/officeDocument/2006/relationships/image" Target="../media/image52.png"/><Relationship Id="rId10" Type="http://schemas.openxmlformats.org/officeDocument/2006/relationships/image" Target="../media/image57.png"/><Relationship Id="rId4" Type="http://schemas.openxmlformats.org/officeDocument/2006/relationships/image" Target="../media/image51.jpg"/><Relationship Id="rId9" Type="http://schemas.openxmlformats.org/officeDocument/2006/relationships/image" Target="../media/image56.png"/></Relationships>
</file>

<file path=ppt/slides/_rels/slide17.xml.rels><?xml version="1.0" encoding="UTF-8" standalone="yes"?>
<Relationships xmlns="http://schemas.openxmlformats.org/package/2006/relationships"><Relationship Id="rId8" Type="http://schemas.openxmlformats.org/officeDocument/2006/relationships/image" Target="../media/image64.png"/><Relationship Id="rId13" Type="http://schemas.openxmlformats.org/officeDocument/2006/relationships/image" Target="../media/image69.svg"/><Relationship Id="rId3" Type="http://schemas.openxmlformats.org/officeDocument/2006/relationships/notesSlide" Target="../notesSlides/notesSlide15.xml"/><Relationship Id="rId7" Type="http://schemas.openxmlformats.org/officeDocument/2006/relationships/image" Target="../media/image63.png"/><Relationship Id="rId12" Type="http://schemas.openxmlformats.org/officeDocument/2006/relationships/image" Target="../media/image68.png"/><Relationship Id="rId2" Type="http://schemas.openxmlformats.org/officeDocument/2006/relationships/slideLayout" Target="../slideLayouts/slideLayout66.xml"/><Relationship Id="rId1" Type="http://schemas.openxmlformats.org/officeDocument/2006/relationships/themeOverride" Target="../theme/themeOverride13.xml"/><Relationship Id="rId6" Type="http://schemas.openxmlformats.org/officeDocument/2006/relationships/image" Target="../media/image62.png"/><Relationship Id="rId11" Type="http://schemas.openxmlformats.org/officeDocument/2006/relationships/image" Target="../media/image67.png"/><Relationship Id="rId5" Type="http://schemas.openxmlformats.org/officeDocument/2006/relationships/image" Target="../media/image61.png"/><Relationship Id="rId10" Type="http://schemas.openxmlformats.org/officeDocument/2006/relationships/image" Target="../media/image66.svg"/><Relationship Id="rId4" Type="http://schemas.openxmlformats.org/officeDocument/2006/relationships/image" Target="../media/image60.jpeg"/><Relationship Id="rId9" Type="http://schemas.openxmlformats.org/officeDocument/2006/relationships/image" Target="../media/image65.png"/></Relationships>
</file>

<file path=ppt/slides/_rels/slide18.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16.xml"/><Relationship Id="rId1" Type="http://schemas.openxmlformats.org/officeDocument/2006/relationships/slideLayout" Target="../slideLayouts/slideLayout70.xml"/></Relationships>
</file>

<file path=ppt/slides/_rels/slide19.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jpg"/><Relationship Id="rId7" Type="http://schemas.openxmlformats.org/officeDocument/2006/relationships/image" Target="../media/image75.jpeg"/><Relationship Id="rId2" Type="http://schemas.openxmlformats.org/officeDocument/2006/relationships/notesSlide" Target="../notesSlides/notesSlide17.xml"/><Relationship Id="rId1" Type="http://schemas.openxmlformats.org/officeDocument/2006/relationships/slideLayout" Target="../slideLayouts/slideLayout66.xml"/><Relationship Id="rId6" Type="http://schemas.openxmlformats.org/officeDocument/2006/relationships/image" Target="../media/image74.png"/><Relationship Id="rId11" Type="http://schemas.openxmlformats.org/officeDocument/2006/relationships/image" Target="../media/image79.png"/><Relationship Id="rId5" Type="http://schemas.openxmlformats.org/officeDocument/2006/relationships/image" Target="../media/image73.png"/><Relationship Id="rId10" Type="http://schemas.openxmlformats.org/officeDocument/2006/relationships/image" Target="../media/image78.png"/><Relationship Id="rId4" Type="http://schemas.openxmlformats.org/officeDocument/2006/relationships/image" Target="../media/image72.png"/><Relationship Id="rId9" Type="http://schemas.openxmlformats.org/officeDocument/2006/relationships/image" Target="../media/image7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9.xml"/><Relationship Id="rId1" Type="http://schemas.openxmlformats.org/officeDocument/2006/relationships/themeOverride" Target="../theme/themeOverride1.xml"/><Relationship Id="rId4" Type="http://schemas.openxmlformats.org/officeDocument/2006/relationships/image" Target="../media/image28.jpeg"/></Relationships>
</file>

<file path=ppt/slides/_rels/slide20.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image" Target="../media/image80.jpg"/><Relationship Id="rId7" Type="http://schemas.openxmlformats.org/officeDocument/2006/relationships/image" Target="../media/image83.png"/><Relationship Id="rId2" Type="http://schemas.openxmlformats.org/officeDocument/2006/relationships/notesSlide" Target="../notesSlides/notesSlide18.xml"/><Relationship Id="rId1" Type="http://schemas.openxmlformats.org/officeDocument/2006/relationships/slideLayout" Target="../slideLayouts/slideLayout66.xml"/><Relationship Id="rId6" Type="http://schemas.openxmlformats.org/officeDocument/2006/relationships/image" Target="../media/image82.png"/><Relationship Id="rId5" Type="http://schemas.openxmlformats.org/officeDocument/2006/relationships/image" Target="../media/image81.png"/><Relationship Id="rId4" Type="http://schemas.openxmlformats.org/officeDocument/2006/relationships/image" Target="../media/image79.png"/><Relationship Id="rId9" Type="http://schemas.openxmlformats.org/officeDocument/2006/relationships/image" Target="../media/image77.png"/></Relationships>
</file>

<file path=ppt/slides/_rels/slide21.xml.rels><?xml version="1.0" encoding="UTF-8" standalone="yes"?>
<Relationships xmlns="http://schemas.openxmlformats.org/package/2006/relationships"><Relationship Id="rId3" Type="http://schemas.openxmlformats.org/officeDocument/2006/relationships/image" Target="../media/image85.jpeg"/><Relationship Id="rId2" Type="http://schemas.openxmlformats.org/officeDocument/2006/relationships/notesSlide" Target="../notesSlides/notesSlide19.xml"/><Relationship Id="rId1" Type="http://schemas.openxmlformats.org/officeDocument/2006/relationships/slideLayout" Target="../slideLayouts/slideLayout70.xml"/></Relationships>
</file>

<file path=ppt/slides/_rels/slide22.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image" Target="../media/image86.jpg"/><Relationship Id="rId7" Type="http://schemas.openxmlformats.org/officeDocument/2006/relationships/image" Target="../media/image89.png"/><Relationship Id="rId2" Type="http://schemas.openxmlformats.org/officeDocument/2006/relationships/notesSlide" Target="../notesSlides/notesSlide20.xml"/><Relationship Id="rId1" Type="http://schemas.openxmlformats.org/officeDocument/2006/relationships/slideLayout" Target="../slideLayouts/slideLayout66.xml"/><Relationship Id="rId6" Type="http://schemas.openxmlformats.org/officeDocument/2006/relationships/image" Target="../media/image88.png"/><Relationship Id="rId5" Type="http://schemas.microsoft.com/office/2007/relationships/hdphoto" Target="../media/hdphoto2.wdp"/><Relationship Id="rId4" Type="http://schemas.openxmlformats.org/officeDocument/2006/relationships/image" Target="../media/image87.png"/></Relationships>
</file>

<file path=ppt/slides/_rels/slide23.xml.rels><?xml version="1.0" encoding="UTF-8" standalone="yes"?>
<Relationships xmlns="http://schemas.openxmlformats.org/package/2006/relationships"><Relationship Id="rId8" Type="http://schemas.openxmlformats.org/officeDocument/2006/relationships/image" Target="../media/image77.png"/><Relationship Id="rId3" Type="http://schemas.openxmlformats.org/officeDocument/2006/relationships/image" Target="../media/image91.jpg"/><Relationship Id="rId7" Type="http://schemas.openxmlformats.org/officeDocument/2006/relationships/image" Target="../media/image92.png"/><Relationship Id="rId12" Type="http://schemas.openxmlformats.org/officeDocument/2006/relationships/image" Target="../media/image96.png"/><Relationship Id="rId2" Type="http://schemas.openxmlformats.org/officeDocument/2006/relationships/notesSlide" Target="../notesSlides/notesSlide21.xml"/><Relationship Id="rId1" Type="http://schemas.openxmlformats.org/officeDocument/2006/relationships/slideLayout" Target="../slideLayouts/slideLayout66.xml"/><Relationship Id="rId6" Type="http://schemas.openxmlformats.org/officeDocument/2006/relationships/image" Target="../media/image61.png"/><Relationship Id="rId11" Type="http://schemas.openxmlformats.org/officeDocument/2006/relationships/image" Target="../media/image95.png"/><Relationship Id="rId5" Type="http://schemas.microsoft.com/office/2007/relationships/hdphoto" Target="../media/hdphoto2.wdp"/><Relationship Id="rId10" Type="http://schemas.openxmlformats.org/officeDocument/2006/relationships/image" Target="../media/image94.png"/><Relationship Id="rId4" Type="http://schemas.openxmlformats.org/officeDocument/2006/relationships/image" Target="../media/image87.png"/><Relationship Id="rId9" Type="http://schemas.openxmlformats.org/officeDocument/2006/relationships/image" Target="../media/image93.png"/></Relationships>
</file>

<file path=ppt/slides/_rels/slide24.xml.rels><?xml version="1.0" encoding="UTF-8" standalone="yes"?>
<Relationships xmlns="http://schemas.openxmlformats.org/package/2006/relationships"><Relationship Id="rId3" Type="http://schemas.openxmlformats.org/officeDocument/2006/relationships/image" Target="../media/image97.jpeg"/><Relationship Id="rId2" Type="http://schemas.openxmlformats.org/officeDocument/2006/relationships/notesSlide" Target="../notesSlides/notesSlide22.xml"/><Relationship Id="rId1" Type="http://schemas.openxmlformats.org/officeDocument/2006/relationships/slideLayout" Target="../slideLayouts/slideLayout7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4.xml"/></Relationships>
</file>

<file path=ppt/slides/_rels/slide26.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24.xml"/><Relationship Id="rId1" Type="http://schemas.openxmlformats.org/officeDocument/2006/relationships/slideLayout" Target="../slideLayouts/slideLayout79.xml"/><Relationship Id="rId5" Type="http://schemas.openxmlformats.org/officeDocument/2006/relationships/image" Target="../media/image100.png"/><Relationship Id="rId4" Type="http://schemas.openxmlformats.org/officeDocument/2006/relationships/image" Target="../media/image99.png"/></Relationships>
</file>

<file path=ppt/slides/_rels/slide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3.xml"/><Relationship Id="rId1" Type="http://schemas.openxmlformats.org/officeDocument/2006/relationships/slideLayout" Target="../slideLayouts/slideLayout70.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6.xml"/><Relationship Id="rId1" Type="http://schemas.openxmlformats.org/officeDocument/2006/relationships/themeOverride" Target="../theme/themeOverride2.xml"/><Relationship Id="rId4" Type="http://schemas.openxmlformats.org/officeDocument/2006/relationships/image" Target="../media/image30.jpeg"/></Relationships>
</file>

<file path=ppt/slides/_rels/slide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slideLayout" Target="../slideLayouts/slideLayout66.xml"/><Relationship Id="rId1" Type="http://schemas.openxmlformats.org/officeDocument/2006/relationships/themeOverride" Target="../theme/themeOverride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6.xml"/><Relationship Id="rId1" Type="http://schemas.openxmlformats.org/officeDocument/2006/relationships/themeOverride" Target="../theme/themeOverride4.xml"/><Relationship Id="rId4" Type="http://schemas.openxmlformats.org/officeDocument/2006/relationships/image" Target="../media/image3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6.xml"/><Relationship Id="rId1" Type="http://schemas.openxmlformats.org/officeDocument/2006/relationships/themeOverride" Target="../theme/themeOverride5.xml"/><Relationship Id="rId4" Type="http://schemas.openxmlformats.org/officeDocument/2006/relationships/image" Target="../media/image33.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6.xml"/><Relationship Id="rId1" Type="http://schemas.openxmlformats.org/officeDocument/2006/relationships/themeOverride" Target="../theme/themeOverride6.xml"/><Relationship Id="rId4" Type="http://schemas.openxmlformats.org/officeDocument/2006/relationships/image" Target="../media/image34.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6.xml"/><Relationship Id="rId1" Type="http://schemas.openxmlformats.org/officeDocument/2006/relationships/themeOverride" Target="../theme/themeOverride7.xml"/><Relationship Id="rId4"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9379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A3FD92-FD5E-4D9C-A808-8AAF28897AF8}"/>
              </a:ext>
            </a:extLst>
          </p:cNvPr>
          <p:cNvPicPr>
            <a:picLocks noChangeAspect="1"/>
          </p:cNvPicPr>
          <p:nvPr/>
        </p:nvPicPr>
        <p:blipFill>
          <a:blip r:embed="rId4">
            <a:alphaModFix amt="50000"/>
            <a:extLst>
              <a:ext uri="{28A0092B-C50C-407E-A947-70E740481C1C}">
                <a14:useLocalDpi xmlns:a14="http://schemas.microsoft.com/office/drawing/2010/main" val="0"/>
              </a:ext>
            </a:extLst>
          </a:blip>
          <a:stretch>
            <a:fillRect/>
          </a:stretch>
        </p:blipFill>
        <p:spPr>
          <a:xfrm>
            <a:off x="5334000" y="0"/>
            <a:ext cx="6858000" cy="6857999"/>
          </a:xfrm>
          <a:prstGeom prst="rect">
            <a:avLst/>
          </a:prstGeom>
          <a:noFill/>
        </p:spPr>
      </p:pic>
      <p:sp>
        <p:nvSpPr>
          <p:cNvPr id="4" name="Title 3"/>
          <p:cNvSpPr>
            <a:spLocks noGrp="1"/>
          </p:cNvSpPr>
          <p:nvPr>
            <p:ph type="title"/>
          </p:nvPr>
        </p:nvSpPr>
        <p:spPr>
          <a:prstGeom prst="rect">
            <a:avLst/>
          </a:prstGeom>
        </p:spPr>
        <p:txBody>
          <a:bodyPr wrap="square" anchor="b">
            <a:normAutofit/>
          </a:bodyPr>
          <a:lstStyle/>
          <a:p>
            <a:r>
              <a:rPr lang="en-US" dirty="0"/>
              <a:t>Scalability</a:t>
            </a:r>
          </a:p>
        </p:txBody>
      </p:sp>
      <p:sp>
        <p:nvSpPr>
          <p:cNvPr id="2" name="Text Placeholder 1">
            <a:extLst>
              <a:ext uri="{FF2B5EF4-FFF2-40B4-BE49-F238E27FC236}">
                <a16:creationId xmlns:a16="http://schemas.microsoft.com/office/drawing/2014/main" id="{32522557-8825-4968-9145-D4C286321FE5}"/>
              </a:ext>
            </a:extLst>
          </p:cNvPr>
          <p:cNvSpPr>
            <a:spLocks noGrp="1"/>
          </p:cNvSpPr>
          <p:nvPr>
            <p:ph type="body" sz="quarter" idx="10"/>
          </p:nvPr>
        </p:nvSpPr>
        <p:spPr/>
        <p:txBody>
          <a:bodyPr/>
          <a:lstStyle/>
          <a:p>
            <a:endParaRPr lang="en-NL"/>
          </a:p>
        </p:txBody>
      </p:sp>
    </p:spTree>
    <p:extLst>
      <p:ext uri="{BB962C8B-B14F-4D97-AF65-F5344CB8AC3E}">
        <p14:creationId xmlns:p14="http://schemas.microsoft.com/office/powerpoint/2010/main" val="34353651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wrap="square" anchor="ctr">
            <a:normAutofit/>
          </a:bodyPr>
          <a:lstStyle/>
          <a:p>
            <a:r>
              <a:rPr lang="en-US" dirty="0"/>
              <a:t>Choosing the right components…</a:t>
            </a:r>
          </a:p>
        </p:txBody>
      </p:sp>
      <p:pic>
        <p:nvPicPr>
          <p:cNvPr id="11268" name="Picture 4" descr="Spice, Chiles, Paprika, Chili, Powder, Pepper, Grain"/>
          <p:cNvPicPr>
            <a:picLocks noChangeAspect="1" noChangeArrowheads="1"/>
          </p:cNvPicPr>
          <p:nvPr/>
        </p:nvPicPr>
        <p:blipFill rotWithShape="1">
          <a:blip r:embed="rId4">
            <a:alphaModFix amt="50000"/>
            <a:extLst>
              <a:ext uri="{28A0092B-C50C-407E-A947-70E740481C1C}">
                <a14:useLocalDpi xmlns:a14="http://schemas.microsoft.com/office/drawing/2010/main" val="0"/>
              </a:ext>
            </a:extLst>
          </a:blip>
          <a:srcRect t="26985" b="16411"/>
          <a:stretch/>
        </p:blipFill>
        <p:spPr bwMode="auto">
          <a:xfrm>
            <a:off x="-2381" y="2286000"/>
            <a:ext cx="12192000" cy="4572000"/>
          </a:xfrm>
          <a:prstGeom prst="rect">
            <a:avLst/>
          </a:prstGeom>
          <a:solidFill>
            <a:srgbClr val="FFFFFF"/>
          </a:solidFill>
        </p:spPr>
      </p:pic>
    </p:spTree>
    <p:extLst>
      <p:ext uri="{BB962C8B-B14F-4D97-AF65-F5344CB8AC3E}">
        <p14:creationId xmlns:p14="http://schemas.microsoft.com/office/powerpoint/2010/main" val="2236816824"/>
      </p:ext>
    </p:extLst>
  </p:cSld>
  <p:clrMapOvr>
    <a:overrideClrMapping bg1="lt1" tx1="dk1" bg2="lt2" tx2="dk2" accent1="accent1" accent2="accent2" accent3="accent3" accent4="accent4" accent5="accent5" accent6="accent6" hlink="hlink" folHlink="folHlink"/>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a:t>Azure Components</a:t>
            </a:r>
          </a:p>
        </p:txBody>
      </p:sp>
      <p:sp>
        <p:nvSpPr>
          <p:cNvPr id="16" name="Rectangle 15"/>
          <p:cNvSpPr/>
          <p:nvPr/>
        </p:nvSpPr>
        <p:spPr bwMode="auto">
          <a:xfrm>
            <a:off x="1862325" y="1510202"/>
            <a:ext cx="8467350" cy="4694226"/>
          </a:xfrm>
          <a:prstGeom prst="rect">
            <a:avLst/>
          </a:prstGeom>
          <a:noFill/>
          <a:ln w="28575">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268851"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961" b="1" i="0" u="none" strike="noStrike" kern="1200" cap="none" spc="0" normalizeH="0" baseline="0" noProof="0">
                <a:ln>
                  <a:noFill/>
                </a:ln>
                <a:gradFill>
                  <a:gsLst>
                    <a:gs pos="0">
                      <a:srgbClr val="353535"/>
                    </a:gs>
                    <a:gs pos="100000">
                      <a:srgbClr val="353535"/>
                    </a:gs>
                  </a:gsLst>
                  <a:lin ang="5400000" scaled="0"/>
                </a:gradFill>
                <a:effectLst/>
                <a:uLnTx/>
                <a:uFillTx/>
                <a:latin typeface="Segoe UI"/>
                <a:ea typeface="+mn-ea"/>
                <a:cs typeface="Segoe UI" pitchFamily="34" charset="0"/>
              </a:rPr>
              <a:t>Platform</a:t>
            </a:r>
          </a:p>
        </p:txBody>
      </p:sp>
      <p:grpSp>
        <p:nvGrpSpPr>
          <p:cNvPr id="5" name="Group 4">
            <a:extLst>
              <a:ext uri="{FF2B5EF4-FFF2-40B4-BE49-F238E27FC236}">
                <a16:creationId xmlns:a16="http://schemas.microsoft.com/office/drawing/2014/main" id="{9A105B44-25BF-41DD-BC60-E9D7CBCF534F}"/>
              </a:ext>
            </a:extLst>
          </p:cNvPr>
          <p:cNvGrpSpPr/>
          <p:nvPr/>
        </p:nvGrpSpPr>
        <p:grpSpPr>
          <a:xfrm>
            <a:off x="4740109" y="2146316"/>
            <a:ext cx="2738838" cy="1302436"/>
            <a:chOff x="6152620" y="2352809"/>
            <a:chExt cx="2738838" cy="1302436"/>
          </a:xfrm>
        </p:grpSpPr>
        <p:sp>
          <p:nvSpPr>
            <p:cNvPr id="58" name="Rectangle 57"/>
            <p:cNvSpPr/>
            <p:nvPr/>
          </p:nvSpPr>
          <p:spPr bwMode="auto">
            <a:xfrm>
              <a:off x="6152620"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Logic Apps</a:t>
              </a:r>
            </a:p>
          </p:txBody>
        </p:sp>
        <p:sp>
          <p:nvSpPr>
            <p:cNvPr id="66" name="Rectangle 65"/>
            <p:cNvSpPr/>
            <p:nvPr/>
          </p:nvSpPr>
          <p:spPr bwMode="auto">
            <a:xfrm>
              <a:off x="6152620"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Times New Roman" panose="02020603050405020304" pitchFamily="18" charset="0"/>
                  <a:cs typeface="+mn-cs"/>
                </a:rPr>
                <a:t>Design workflows and orchestrate processes</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grpSp>
          <p:nvGrpSpPr>
            <p:cNvPr id="21" name="Group 20"/>
            <p:cNvGrpSpPr/>
            <p:nvPr/>
          </p:nvGrpSpPr>
          <p:grpSpPr>
            <a:xfrm>
              <a:off x="6361175" y="2519159"/>
              <a:ext cx="489290" cy="267942"/>
              <a:chOff x="7712710" y="2866532"/>
              <a:chExt cx="900970" cy="493385"/>
            </a:xfrm>
          </p:grpSpPr>
          <p:sp>
            <p:nvSpPr>
              <p:cNvPr id="2" name="Rectangle 1"/>
              <p:cNvSpPr/>
              <p:nvPr/>
            </p:nvSpPr>
            <p:spPr bwMode="auto">
              <a:xfrm>
                <a:off x="8088848" y="2869853"/>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 name="Rectangle 54"/>
              <p:cNvSpPr/>
              <p:nvPr/>
            </p:nvSpPr>
            <p:spPr bwMode="auto">
              <a:xfrm>
                <a:off x="8263038"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 name="Rectangle 55"/>
              <p:cNvSpPr/>
              <p:nvPr/>
            </p:nvSpPr>
            <p:spPr bwMode="auto">
              <a:xfrm>
                <a:off x="7912395" y="3207942"/>
                <a:ext cx="148000" cy="148000"/>
              </a:xfrm>
              <a:prstGeom prst="rect">
                <a:avLst/>
              </a:prstGeom>
              <a:no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Left Brace 9"/>
              <p:cNvSpPr/>
              <p:nvPr/>
            </p:nvSpPr>
            <p:spPr>
              <a:xfrm rot="5400000">
                <a:off x="8069263" y="2936571"/>
                <a:ext cx="184907" cy="347471"/>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61" name="Left Brace 60"/>
              <p:cNvSpPr/>
              <p:nvPr/>
            </p:nvSpPr>
            <p:spPr>
              <a:xfrm rot="10800000">
                <a:off x="8469317"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62" name="Left Brace 61"/>
              <p:cNvSpPr/>
              <p:nvPr/>
            </p:nvSpPr>
            <p:spPr>
              <a:xfrm rot="10800000" flipH="1">
                <a:off x="7712710" y="2866532"/>
                <a:ext cx="144363" cy="493385"/>
              </a:xfrm>
              <a:prstGeom prst="leftBrace">
                <a:avLst>
                  <a:gd name="adj1" fmla="val 51383"/>
                  <a:gd name="adj2" fmla="val 50000"/>
                </a:avLst>
              </a:prstGeom>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grpSp>
      <p:grpSp>
        <p:nvGrpSpPr>
          <p:cNvPr id="19" name="Group 18">
            <a:extLst>
              <a:ext uri="{FF2B5EF4-FFF2-40B4-BE49-F238E27FC236}">
                <a16:creationId xmlns:a16="http://schemas.microsoft.com/office/drawing/2014/main" id="{96CF4A38-4EC7-46D7-BD59-DD7FD7B1AEA4}"/>
              </a:ext>
            </a:extLst>
          </p:cNvPr>
          <p:cNvGrpSpPr/>
          <p:nvPr/>
        </p:nvGrpSpPr>
        <p:grpSpPr>
          <a:xfrm>
            <a:off x="1957198" y="4985640"/>
            <a:ext cx="1320535" cy="1115000"/>
            <a:chOff x="3369709" y="5027415"/>
            <a:chExt cx="1320535" cy="1115000"/>
          </a:xfrm>
        </p:grpSpPr>
        <p:sp>
          <p:nvSpPr>
            <p:cNvPr id="73" name="Rectangle 72"/>
            <p:cNvSpPr/>
            <p:nvPr/>
          </p:nvSpPr>
          <p:spPr bwMode="auto">
            <a:xfrm>
              <a:off x="3369709"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Database</a:t>
              </a:r>
            </a:p>
          </p:txBody>
        </p:sp>
        <p:pic>
          <p:nvPicPr>
            <p:cNvPr id="26" name="Picture 2" descr="Image result for azure cosmos db icon">
              <a:hlinkClick r:id="rId3"/>
              <a:extLst>
                <a:ext uri="{FF2B5EF4-FFF2-40B4-BE49-F238E27FC236}">
                  <a16:creationId xmlns:a16="http://schemas.microsoft.com/office/drawing/2014/main" id="{B4E57D9A-AA17-47D4-935A-F80D2339844A}"/>
                </a:ext>
              </a:extLst>
            </p:cNvPr>
            <p:cNvPicPr>
              <a:picLocks noChangeAspect="1" noChangeArrowheads="1"/>
            </p:cNvPicPr>
            <p:nvPr/>
          </p:nvPicPr>
          <p: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3604276" y="5581539"/>
              <a:ext cx="797588" cy="41873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a:extLst>
              <a:ext uri="{FF2B5EF4-FFF2-40B4-BE49-F238E27FC236}">
                <a16:creationId xmlns:a16="http://schemas.microsoft.com/office/drawing/2014/main" id="{9833CA5C-D697-4F2F-AEEE-1BB19CDDEE03}"/>
              </a:ext>
            </a:extLst>
          </p:cNvPr>
          <p:cNvGrpSpPr/>
          <p:nvPr/>
        </p:nvGrpSpPr>
        <p:grpSpPr>
          <a:xfrm>
            <a:off x="3349696" y="4985640"/>
            <a:ext cx="1320535" cy="1115000"/>
            <a:chOff x="4762207" y="5027415"/>
            <a:chExt cx="1320535" cy="1115000"/>
          </a:xfrm>
        </p:grpSpPr>
        <p:sp>
          <p:nvSpPr>
            <p:cNvPr id="76" name="Rectangle 75"/>
            <p:cNvSpPr/>
            <p:nvPr/>
          </p:nvSpPr>
          <p:spPr bwMode="auto">
            <a:xfrm>
              <a:off x="4762207"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Storage</a:t>
              </a:r>
            </a:p>
          </p:txBody>
        </p:sp>
        <p:pic>
          <p:nvPicPr>
            <p:cNvPr id="29" name="Picture 28">
              <a:hlinkClick r:id="rId6"/>
              <a:extLst>
                <a:ext uri="{FF2B5EF4-FFF2-40B4-BE49-F238E27FC236}">
                  <a16:creationId xmlns:a16="http://schemas.microsoft.com/office/drawing/2014/main" id="{22D9BFE9-5A8F-4B96-A733-55D9CDA4881B}"/>
                </a:ext>
              </a:extLst>
            </p:cNvPr>
            <p:cNvPicPr>
              <a:picLocks noChangeAspect="1"/>
            </p:cNvPicPr>
            <p:nvPr/>
          </p:nvPicPr>
          <p:blipFill>
            <a:blip r:embed="rId7">
              <a:biLevel thresh="25000"/>
            </a:blip>
            <a:stretch>
              <a:fillRect/>
            </a:stretch>
          </p:blipFill>
          <p:spPr>
            <a:xfrm>
              <a:off x="5182358" y="5581539"/>
              <a:ext cx="480233" cy="416332"/>
            </a:xfrm>
            <a:prstGeom prst="rect">
              <a:avLst/>
            </a:prstGeom>
          </p:spPr>
        </p:pic>
      </p:grpSp>
      <p:grpSp>
        <p:nvGrpSpPr>
          <p:cNvPr id="25" name="Group 24">
            <a:extLst>
              <a:ext uri="{FF2B5EF4-FFF2-40B4-BE49-F238E27FC236}">
                <a16:creationId xmlns:a16="http://schemas.microsoft.com/office/drawing/2014/main" id="{99C6FBBE-56CD-4820-9F3A-929D032EAA4A}"/>
              </a:ext>
            </a:extLst>
          </p:cNvPr>
          <p:cNvGrpSpPr/>
          <p:nvPr/>
        </p:nvGrpSpPr>
        <p:grpSpPr>
          <a:xfrm>
            <a:off x="8919690" y="4985640"/>
            <a:ext cx="1320535" cy="1115000"/>
            <a:chOff x="10332201" y="5027415"/>
            <a:chExt cx="1320535" cy="1115000"/>
          </a:xfrm>
        </p:grpSpPr>
        <p:sp>
          <p:nvSpPr>
            <p:cNvPr id="71" name="Rectangle 70">
              <a:extLst>
                <a:ext uri="{FF2B5EF4-FFF2-40B4-BE49-F238E27FC236}">
                  <a16:creationId xmlns:a16="http://schemas.microsoft.com/office/drawing/2014/main" id="{7FD5E2BC-A87B-4F7C-9EF9-0B3E30EDCC8F}"/>
                </a:ext>
              </a:extLst>
            </p:cNvPr>
            <p:cNvSpPr/>
            <p:nvPr/>
          </p:nvSpPr>
          <p:spPr bwMode="auto">
            <a:xfrm>
              <a:off x="10332201"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Intelligence</a:t>
              </a:r>
            </a:p>
          </p:txBody>
        </p:sp>
        <p:pic>
          <p:nvPicPr>
            <p:cNvPr id="32" name="Picture 6" descr="Related image">
              <a:hlinkClick r:id="rId8"/>
              <a:extLst>
                <a:ext uri="{FF2B5EF4-FFF2-40B4-BE49-F238E27FC236}">
                  <a16:creationId xmlns:a16="http://schemas.microsoft.com/office/drawing/2014/main" id="{C3312916-C0B8-4839-85BB-62C440F3BAB3}"/>
                </a:ext>
              </a:extLst>
            </p:cNvPr>
            <p:cNvPicPr>
              <a:picLocks noChangeAspect="1" noChangeArrowheads="1"/>
            </p:cNvPicPr>
            <p:nvPr/>
          </p:nvPicPr>
          <p:blipFill rotWithShape="1">
            <a:blip r:embed="rId9" cstate="print">
              <a:biLevel thresh="25000"/>
              <a:extLst>
                <a:ext uri="{28A0092B-C50C-407E-A947-70E740481C1C}">
                  <a14:useLocalDpi xmlns:a14="http://schemas.microsoft.com/office/drawing/2010/main" val="0"/>
                </a:ext>
              </a:extLst>
            </a:blip>
            <a:srcRect t="15849" b="15314"/>
            <a:stretch/>
          </p:blipFill>
          <p:spPr bwMode="auto">
            <a:xfrm>
              <a:off x="10715125" y="5604879"/>
              <a:ext cx="554686" cy="38182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4" name="Group 23">
            <a:extLst>
              <a:ext uri="{FF2B5EF4-FFF2-40B4-BE49-F238E27FC236}">
                <a16:creationId xmlns:a16="http://schemas.microsoft.com/office/drawing/2014/main" id="{A90A3461-96FD-413A-B353-DE9862AB88F9}"/>
              </a:ext>
            </a:extLst>
          </p:cNvPr>
          <p:cNvGrpSpPr/>
          <p:nvPr/>
        </p:nvGrpSpPr>
        <p:grpSpPr>
          <a:xfrm>
            <a:off x="7527192" y="4985640"/>
            <a:ext cx="1320535" cy="1115000"/>
            <a:chOff x="8939703" y="5027415"/>
            <a:chExt cx="1320535" cy="1115000"/>
          </a:xfrm>
        </p:grpSpPr>
        <p:sp>
          <p:nvSpPr>
            <p:cNvPr id="78" name="Rectangle 77"/>
            <p:cNvSpPr/>
            <p:nvPr/>
          </p:nvSpPr>
          <p:spPr bwMode="auto">
            <a:xfrm>
              <a:off x="8939703"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Analytics</a:t>
              </a:r>
            </a:p>
          </p:txBody>
        </p:sp>
        <p:pic>
          <p:nvPicPr>
            <p:cNvPr id="1032" name="Picture 8" descr="Image result for azure stream analytics icon">
              <a:hlinkClick r:id="rId10"/>
              <a:extLst>
                <a:ext uri="{FF2B5EF4-FFF2-40B4-BE49-F238E27FC236}">
                  <a16:creationId xmlns:a16="http://schemas.microsoft.com/office/drawing/2014/main" id="{FF9A9356-9504-45FE-853D-229892799C74}"/>
                </a:ext>
              </a:extLst>
            </p:cNvPr>
            <p:cNvPicPr>
              <a:picLocks noChangeAspect="1" noChangeArrowheads="1"/>
            </p:cNvPicPr>
            <p:nvPr/>
          </p:nvPicPr>
          <p:blipFill rotWithShape="1">
            <a:blip r:embed="rId11" cstate="print">
              <a:biLevel thresh="25000"/>
              <a:extLst>
                <a:ext uri="{28A0092B-C50C-407E-A947-70E740481C1C}">
                  <a14:useLocalDpi xmlns:a14="http://schemas.microsoft.com/office/drawing/2010/main" val="0"/>
                </a:ext>
              </a:extLst>
            </a:blip>
            <a:srcRect t="7228" b="7991"/>
            <a:stretch/>
          </p:blipFill>
          <p:spPr bwMode="auto">
            <a:xfrm>
              <a:off x="9331510" y="5558159"/>
              <a:ext cx="536919" cy="4552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3" name="Group 22">
            <a:extLst>
              <a:ext uri="{FF2B5EF4-FFF2-40B4-BE49-F238E27FC236}">
                <a16:creationId xmlns:a16="http://schemas.microsoft.com/office/drawing/2014/main" id="{AE878B9B-CFDA-4C30-AF55-171F0039B21C}"/>
              </a:ext>
            </a:extLst>
          </p:cNvPr>
          <p:cNvGrpSpPr/>
          <p:nvPr/>
        </p:nvGrpSpPr>
        <p:grpSpPr>
          <a:xfrm>
            <a:off x="6134693" y="4985640"/>
            <a:ext cx="1320535" cy="1115000"/>
            <a:chOff x="7547204" y="5027415"/>
            <a:chExt cx="1320535" cy="1115000"/>
          </a:xfrm>
        </p:grpSpPr>
        <p:sp>
          <p:nvSpPr>
            <p:cNvPr id="7" name="Rectangle 6"/>
            <p:cNvSpPr/>
            <p:nvPr/>
          </p:nvSpPr>
          <p:spPr bwMode="auto">
            <a:xfrm>
              <a:off x="7547204"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IoT</a:t>
              </a:r>
            </a:p>
          </p:txBody>
        </p:sp>
        <p:pic>
          <p:nvPicPr>
            <p:cNvPr id="1034" name="Picture 10" descr="Image result for azure IoT icon">
              <a:hlinkClick r:id="rId12"/>
              <a:extLst>
                <a:ext uri="{FF2B5EF4-FFF2-40B4-BE49-F238E27FC236}">
                  <a16:creationId xmlns:a16="http://schemas.microsoft.com/office/drawing/2014/main" id="{DF1903EA-0F53-405C-BD61-E1383F067179}"/>
                </a:ext>
              </a:extLst>
            </p:cNvPr>
            <p:cNvPicPr>
              <a:picLocks noChangeAspect="1" noChangeArrowheads="1"/>
            </p:cNvPicPr>
            <p:nvPr/>
          </p:nvPicPr>
          <p:blipFill rotWithShape="1">
            <a:blip r:embed="rId13" cstate="print">
              <a:biLevel thresh="25000"/>
              <a:extLst>
                <a:ext uri="{28A0092B-C50C-407E-A947-70E740481C1C}">
                  <a14:useLocalDpi xmlns:a14="http://schemas.microsoft.com/office/drawing/2010/main" val="0"/>
                </a:ext>
              </a:extLst>
            </a:blip>
            <a:srcRect l="23028" r="23306"/>
            <a:stretch/>
          </p:blipFill>
          <p:spPr bwMode="auto">
            <a:xfrm>
              <a:off x="8004847" y="5587321"/>
              <a:ext cx="405249" cy="39643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2" name="Group 21">
            <a:extLst>
              <a:ext uri="{FF2B5EF4-FFF2-40B4-BE49-F238E27FC236}">
                <a16:creationId xmlns:a16="http://schemas.microsoft.com/office/drawing/2014/main" id="{3DA168A8-1530-4772-BC14-446D1FD8D9D2}"/>
              </a:ext>
            </a:extLst>
          </p:cNvPr>
          <p:cNvGrpSpPr/>
          <p:nvPr/>
        </p:nvGrpSpPr>
        <p:grpSpPr>
          <a:xfrm>
            <a:off x="4742195" y="4985640"/>
            <a:ext cx="1320535" cy="1115000"/>
            <a:chOff x="6154706" y="5027415"/>
            <a:chExt cx="1320535" cy="1115000"/>
          </a:xfrm>
        </p:grpSpPr>
        <p:sp>
          <p:nvSpPr>
            <p:cNvPr id="96" name="Rectangle 95"/>
            <p:cNvSpPr/>
            <p:nvPr/>
          </p:nvSpPr>
          <p:spPr bwMode="auto">
            <a:xfrm>
              <a:off x="6154706" y="5027415"/>
              <a:ext cx="1320535" cy="1115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366" rIns="0" bIns="143366" numCol="1" spcCol="0" rtlCol="0" fromWordArt="0" anchor="t" anchorCtr="0" forceAA="0" compatLnSpc="1">
              <a:prstTxWarp prst="textNoShape">
                <a:avLst/>
              </a:prstTxWarp>
              <a:noAutofit/>
            </a:bodyPr>
            <a:lstStyle/>
            <a:p>
              <a:pPr marL="0" marR="0" lvl="0" indent="0" algn="ctr" defTabSz="913587" rtl="0" eaLnBrk="1" fontAlgn="base" latinLnBrk="0" hangingPunct="1">
                <a:lnSpc>
                  <a:spcPct val="90000"/>
                </a:lnSpc>
                <a:spcBef>
                  <a:spcPct val="0"/>
                </a:spcBef>
                <a:spcAft>
                  <a:spcPct val="0"/>
                </a:spcAft>
                <a:buClrTx/>
                <a:buSzTx/>
                <a:buFontTx/>
                <a:buNone/>
                <a:tabLst/>
                <a:defRPr/>
              </a:pPr>
              <a:r>
                <a:rPr kumimoji="0" lang="en-US" sz="1371"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Security</a:t>
              </a:r>
            </a:p>
          </p:txBody>
        </p:sp>
        <p:pic>
          <p:nvPicPr>
            <p:cNvPr id="1036" name="Picture 12" descr="Image result for azure active directory icon">
              <a:hlinkClick r:id="rId14"/>
              <a:extLst>
                <a:ext uri="{FF2B5EF4-FFF2-40B4-BE49-F238E27FC236}">
                  <a16:creationId xmlns:a16="http://schemas.microsoft.com/office/drawing/2014/main" id="{AD844650-CF5F-47A0-93CA-0DACD0DD31F6}"/>
                </a:ext>
              </a:extLst>
            </p:cNvPr>
            <p:cNvPicPr>
              <a:picLocks noChangeAspect="1" noChangeArrowheads="1"/>
            </p:cNvPicPr>
            <p:nvPr/>
          </p:nvPicPr>
          <p:blipFill>
            <a:blip r:embed="rId15" cstate="print">
              <a:biLevel thresh="50000"/>
              <a:extLst>
                <a:ext uri="{28A0092B-C50C-407E-A947-70E740481C1C}">
                  <a14:useLocalDpi xmlns:a14="http://schemas.microsoft.com/office/drawing/2010/main" val="0"/>
                </a:ext>
              </a:extLst>
            </a:blip>
            <a:srcRect/>
            <a:stretch>
              <a:fillRect/>
            </a:stretch>
          </p:blipFill>
          <p:spPr bwMode="auto">
            <a:xfrm>
              <a:off x="6592776" y="5568979"/>
              <a:ext cx="444394" cy="44439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oup 5">
            <a:extLst>
              <a:ext uri="{FF2B5EF4-FFF2-40B4-BE49-F238E27FC236}">
                <a16:creationId xmlns:a16="http://schemas.microsoft.com/office/drawing/2014/main" id="{D0279A2D-42F3-4A61-A0FD-0F696AADD678}"/>
              </a:ext>
            </a:extLst>
          </p:cNvPr>
          <p:cNvGrpSpPr/>
          <p:nvPr/>
        </p:nvGrpSpPr>
        <p:grpSpPr>
          <a:xfrm>
            <a:off x="1945215" y="2146316"/>
            <a:ext cx="2738838" cy="1302436"/>
            <a:chOff x="3357726" y="2352809"/>
            <a:chExt cx="2738838" cy="1302436"/>
          </a:xfrm>
        </p:grpSpPr>
        <p:sp>
          <p:nvSpPr>
            <p:cNvPr id="68" name="Rectangle 67">
              <a:extLst>
                <a:ext uri="{FF2B5EF4-FFF2-40B4-BE49-F238E27FC236}">
                  <a16:creationId xmlns:a16="http://schemas.microsoft.com/office/drawing/2014/main" id="{3AD0958A-B3E2-4B04-A24E-33B887D9AC76}"/>
                </a:ext>
              </a:extLst>
            </p:cNvPr>
            <p:cNvSpPr/>
            <p:nvPr/>
          </p:nvSpPr>
          <p:spPr bwMode="auto">
            <a:xfrm>
              <a:off x="3357726"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Event Grid</a:t>
              </a:r>
            </a:p>
          </p:txBody>
        </p:sp>
        <p:sp>
          <p:nvSpPr>
            <p:cNvPr id="74" name="Rectangle 73">
              <a:extLst>
                <a:ext uri="{FF2B5EF4-FFF2-40B4-BE49-F238E27FC236}">
                  <a16:creationId xmlns:a16="http://schemas.microsoft.com/office/drawing/2014/main" id="{F09763F7-6821-40B0-B7AC-FDDC68810CC6}"/>
                </a:ext>
              </a:extLst>
            </p:cNvPr>
            <p:cNvSpPr/>
            <p:nvPr/>
          </p:nvSpPr>
          <p:spPr bwMode="auto">
            <a:xfrm>
              <a:off x="3357726"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Times New Roman" panose="02020603050405020304" pitchFamily="18" charset="0"/>
                  <a:cs typeface="+mn-cs"/>
                </a:rPr>
                <a:t>Manage all events that can trigger code or logic</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pic>
          <p:nvPicPr>
            <p:cNvPr id="77" name="Picture 14" descr="Image result for azure event grid">
              <a:extLst>
                <a:ext uri="{FF2B5EF4-FFF2-40B4-BE49-F238E27FC236}">
                  <a16:creationId xmlns:a16="http://schemas.microsoft.com/office/drawing/2014/main" id="{D6F6B0FD-D471-4D02-A6BD-65748B515A80}"/>
                </a:ext>
              </a:extLst>
            </p:cNvPr>
            <p:cNvPicPr>
              <a:picLocks noChangeAspect="1" noChangeArrowheads="1"/>
            </p:cNvPicPr>
            <p:nvPr/>
          </p:nvPicPr>
          <p:blipFill>
            <a:blip r:embed="rId16" cstate="print">
              <a:biLevel thresh="25000"/>
              <a:extLst>
                <a:ext uri="{28A0092B-C50C-407E-A947-70E740481C1C}">
                  <a14:useLocalDpi xmlns:a14="http://schemas.microsoft.com/office/drawing/2010/main" val="0"/>
                </a:ext>
              </a:extLst>
            </a:blip>
            <a:srcRect/>
            <a:stretch>
              <a:fillRect/>
            </a:stretch>
          </p:blipFill>
          <p:spPr bwMode="auto">
            <a:xfrm>
              <a:off x="3451304" y="2481293"/>
              <a:ext cx="643699" cy="33794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a:extLst>
              <a:ext uri="{FF2B5EF4-FFF2-40B4-BE49-F238E27FC236}">
                <a16:creationId xmlns:a16="http://schemas.microsoft.com/office/drawing/2014/main" id="{E6D2EDD7-CDA3-4BA4-9447-264B5B5DF7C7}"/>
              </a:ext>
            </a:extLst>
          </p:cNvPr>
          <p:cNvGrpSpPr/>
          <p:nvPr/>
        </p:nvGrpSpPr>
        <p:grpSpPr>
          <a:xfrm>
            <a:off x="7535003" y="2146316"/>
            <a:ext cx="2738838" cy="1302436"/>
            <a:chOff x="8947514" y="2352809"/>
            <a:chExt cx="2738838" cy="1302436"/>
          </a:xfrm>
        </p:grpSpPr>
        <p:sp>
          <p:nvSpPr>
            <p:cNvPr id="80" name="Rectangle 79">
              <a:extLst>
                <a:ext uri="{FF2B5EF4-FFF2-40B4-BE49-F238E27FC236}">
                  <a16:creationId xmlns:a16="http://schemas.microsoft.com/office/drawing/2014/main" id="{16CA87FF-784A-4D45-BC6F-90202E1A6172}"/>
                </a:ext>
              </a:extLst>
            </p:cNvPr>
            <p:cNvSpPr/>
            <p:nvPr/>
          </p:nvSpPr>
          <p:spPr bwMode="auto">
            <a:xfrm>
              <a:off x="8947514"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Functions</a:t>
              </a:r>
            </a:p>
          </p:txBody>
        </p:sp>
        <p:sp>
          <p:nvSpPr>
            <p:cNvPr id="81" name="Rectangle 80">
              <a:extLst>
                <a:ext uri="{FF2B5EF4-FFF2-40B4-BE49-F238E27FC236}">
                  <a16:creationId xmlns:a16="http://schemas.microsoft.com/office/drawing/2014/main" id="{5963908D-859E-47FB-8875-B0023036FA7D}"/>
                </a:ext>
              </a:extLst>
            </p:cNvPr>
            <p:cNvSpPr/>
            <p:nvPr/>
          </p:nvSpPr>
          <p:spPr bwMode="auto">
            <a:xfrm>
              <a:off x="8947514"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588"/>
                </a:spcAft>
                <a:buClrTx/>
                <a:buSzTx/>
                <a:buFontTx/>
                <a:buNone/>
                <a:tabLst/>
                <a:defRPr/>
              </a:pPr>
              <a:r>
                <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Times New Roman" panose="02020603050405020304" pitchFamily="18" charset="0"/>
                  <a:cs typeface="+mn-cs"/>
                </a:rPr>
                <a:t>Execute your code based on events you specify</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grpSp>
          <p:nvGrpSpPr>
            <p:cNvPr id="82" name="Group 81">
              <a:extLst>
                <a:ext uri="{FF2B5EF4-FFF2-40B4-BE49-F238E27FC236}">
                  <a16:creationId xmlns:a16="http://schemas.microsoft.com/office/drawing/2014/main" id="{B0BB7A18-A4D8-4715-B2FF-2A3873F68BDA}"/>
                </a:ext>
              </a:extLst>
            </p:cNvPr>
            <p:cNvGrpSpPr/>
            <p:nvPr/>
          </p:nvGrpSpPr>
          <p:grpSpPr>
            <a:xfrm>
              <a:off x="9132925" y="2492077"/>
              <a:ext cx="471966" cy="315139"/>
              <a:chOff x="6795675" y="2984792"/>
              <a:chExt cx="651897" cy="435283"/>
            </a:xfrm>
            <a:solidFill>
              <a:schemeClr val="bg1"/>
            </a:solidFill>
          </p:grpSpPr>
          <p:sp>
            <p:nvSpPr>
              <p:cNvPr id="83" name="Freeform 18">
                <a:extLst>
                  <a:ext uri="{FF2B5EF4-FFF2-40B4-BE49-F238E27FC236}">
                    <a16:creationId xmlns:a16="http://schemas.microsoft.com/office/drawing/2014/main" id="{30C93AC4-7FE8-4FB9-B1C7-4BA5B24D1522}"/>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noFill/>
              </a:ln>
            </p:spPr>
            <p:txBody>
              <a:bodyPr vert="horz" wrap="square" lIns="89604" tIns="44802" rIns="89604" bIns="44802" numCol="1" anchor="t" anchorCtr="0" compatLnSpc="1">
                <a:prstTxWarp prst="textNoShape">
                  <a:avLst/>
                </a:prstTxWarp>
              </a:bodyPr>
              <a:lstStyle/>
              <a:p>
                <a:pPr marL="0" marR="0" lvl="0" indent="0" algn="l" defTabSz="91379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lin ang="5400000" scaled="0"/>
                  </a:gradFill>
                  <a:effectLst/>
                  <a:uLnTx/>
                  <a:uFillTx/>
                  <a:latin typeface="Segoe UI"/>
                  <a:ea typeface="+mn-ea"/>
                  <a:cs typeface="+mn-cs"/>
                </a:endParaRPr>
              </a:p>
            </p:txBody>
          </p:sp>
          <p:grpSp>
            <p:nvGrpSpPr>
              <p:cNvPr id="84" name="Group 83">
                <a:extLst>
                  <a:ext uri="{FF2B5EF4-FFF2-40B4-BE49-F238E27FC236}">
                    <a16:creationId xmlns:a16="http://schemas.microsoft.com/office/drawing/2014/main" id="{0C72BFD4-65BC-44C1-88F1-F0D19D943467}"/>
                  </a:ext>
                </a:extLst>
              </p:cNvPr>
              <p:cNvGrpSpPr/>
              <p:nvPr/>
            </p:nvGrpSpPr>
            <p:grpSpPr>
              <a:xfrm>
                <a:off x="6795675" y="3059346"/>
                <a:ext cx="141873" cy="271583"/>
                <a:chOff x="3016688" y="2176623"/>
                <a:chExt cx="166688" cy="319087"/>
              </a:xfrm>
              <a:grpFill/>
            </p:grpSpPr>
            <p:cxnSp>
              <p:nvCxnSpPr>
                <p:cNvPr id="88" name="Straight Connector 87">
                  <a:extLst>
                    <a:ext uri="{FF2B5EF4-FFF2-40B4-BE49-F238E27FC236}">
                      <a16:creationId xmlns:a16="http://schemas.microsoft.com/office/drawing/2014/main" id="{9C4B5603-DE5C-4520-B806-7F961E992E43}"/>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97D91688-7AAB-4BF4-BC4D-EE160A1D869A}"/>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F0488DD9-1C06-4339-AAD2-35369D6F752E}"/>
                  </a:ext>
                </a:extLst>
              </p:cNvPr>
              <p:cNvGrpSpPr/>
              <p:nvPr/>
            </p:nvGrpSpPr>
            <p:grpSpPr>
              <a:xfrm flipH="1">
                <a:off x="7305699" y="3059346"/>
                <a:ext cx="141873" cy="271583"/>
                <a:chOff x="3016688" y="2176623"/>
                <a:chExt cx="166688" cy="319087"/>
              </a:xfrm>
              <a:grpFill/>
            </p:grpSpPr>
            <p:cxnSp>
              <p:nvCxnSpPr>
                <p:cNvPr id="86" name="Straight Connector 85">
                  <a:extLst>
                    <a:ext uri="{FF2B5EF4-FFF2-40B4-BE49-F238E27FC236}">
                      <a16:creationId xmlns:a16="http://schemas.microsoft.com/office/drawing/2014/main" id="{C019AEA0-97EF-4EBF-9D51-BF6FBB32F3D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E07DF6C4-6018-4BE4-A325-072E0F460AF7}"/>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grpSp>
        <p:nvGrpSpPr>
          <p:cNvPr id="18" name="Group 17">
            <a:extLst>
              <a:ext uri="{FF2B5EF4-FFF2-40B4-BE49-F238E27FC236}">
                <a16:creationId xmlns:a16="http://schemas.microsoft.com/office/drawing/2014/main" id="{B7EE5900-92B6-46E3-8853-8FE3F8786242}"/>
              </a:ext>
            </a:extLst>
          </p:cNvPr>
          <p:cNvGrpSpPr/>
          <p:nvPr/>
        </p:nvGrpSpPr>
        <p:grpSpPr>
          <a:xfrm>
            <a:off x="1945215" y="3520122"/>
            <a:ext cx="2738838" cy="1302436"/>
            <a:chOff x="3357726" y="3561897"/>
            <a:chExt cx="2738838" cy="1302436"/>
          </a:xfrm>
        </p:grpSpPr>
        <p:grpSp>
          <p:nvGrpSpPr>
            <p:cNvPr id="93" name="Group 92">
              <a:extLst>
                <a:ext uri="{FF2B5EF4-FFF2-40B4-BE49-F238E27FC236}">
                  <a16:creationId xmlns:a16="http://schemas.microsoft.com/office/drawing/2014/main" id="{AFA83FBE-F713-4558-A4C0-8597614D59B2}"/>
                </a:ext>
              </a:extLst>
            </p:cNvPr>
            <p:cNvGrpSpPr/>
            <p:nvPr/>
          </p:nvGrpSpPr>
          <p:grpSpPr>
            <a:xfrm>
              <a:off x="3357726" y="3561897"/>
              <a:ext cx="2738838" cy="1302436"/>
              <a:chOff x="3357726" y="2352809"/>
              <a:chExt cx="2738838" cy="1302436"/>
            </a:xfrm>
          </p:grpSpPr>
          <p:sp>
            <p:nvSpPr>
              <p:cNvPr id="94" name="Rectangle 93">
                <a:extLst>
                  <a:ext uri="{FF2B5EF4-FFF2-40B4-BE49-F238E27FC236}">
                    <a16:creationId xmlns:a16="http://schemas.microsoft.com/office/drawing/2014/main" id="{5D2AE168-6A10-4AB1-A881-70CF617B17EF}"/>
                  </a:ext>
                </a:extLst>
              </p:cNvPr>
              <p:cNvSpPr/>
              <p:nvPr/>
            </p:nvSpPr>
            <p:spPr bwMode="auto">
              <a:xfrm>
                <a:off x="3357726"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API Management</a:t>
                </a:r>
              </a:p>
            </p:txBody>
          </p:sp>
          <p:sp>
            <p:nvSpPr>
              <p:cNvPr id="95" name="Rectangle 94">
                <a:extLst>
                  <a:ext uri="{FF2B5EF4-FFF2-40B4-BE49-F238E27FC236}">
                    <a16:creationId xmlns:a16="http://schemas.microsoft.com/office/drawing/2014/main" id="{695C924E-29DA-4EC2-B469-F2D398B2E177}"/>
                  </a:ext>
                </a:extLst>
              </p:cNvPr>
              <p:cNvSpPr/>
              <p:nvPr/>
            </p:nvSpPr>
            <p:spPr bwMode="auto">
              <a:xfrm>
                <a:off x="3357726"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en-US" sz="1400" dirty="0">
                    <a:gradFill>
                      <a:gsLst>
                        <a:gs pos="1250">
                          <a:srgbClr val="353535"/>
                        </a:gs>
                        <a:gs pos="100000">
                          <a:srgbClr val="353535"/>
                        </a:gs>
                      </a:gsLst>
                      <a:lin ang="5400000" scaled="0"/>
                    </a:gradFill>
                    <a:latin typeface="Segoe UI Semilight"/>
                    <a:ea typeface="Times New Roman" panose="02020603050405020304" pitchFamily="18" charset="0"/>
                  </a:rPr>
                  <a:t>Scalable API gateway for securing, publishing, and analyzing APIs </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grpSp>
        <p:pic>
          <p:nvPicPr>
            <p:cNvPr id="8" name="Picture 7">
              <a:extLst>
                <a:ext uri="{FF2B5EF4-FFF2-40B4-BE49-F238E27FC236}">
                  <a16:creationId xmlns:a16="http://schemas.microsoft.com/office/drawing/2014/main" id="{7572C8C7-A382-4547-A32A-94B3BEFA25B2}"/>
                </a:ext>
              </a:extLst>
            </p:cNvPr>
            <p:cNvPicPr>
              <a:picLocks noChangeAspect="1"/>
            </p:cNvPicPr>
            <p:nvPr/>
          </p:nvPicPr>
          <p:blipFill>
            <a:blip r:embed="rId17"/>
            <a:stretch>
              <a:fillRect/>
            </a:stretch>
          </p:blipFill>
          <p:spPr>
            <a:xfrm>
              <a:off x="3528311" y="3613892"/>
              <a:ext cx="489683" cy="489683"/>
            </a:xfrm>
            <a:prstGeom prst="rect">
              <a:avLst/>
            </a:prstGeom>
          </p:spPr>
        </p:pic>
      </p:grpSp>
      <p:grpSp>
        <p:nvGrpSpPr>
          <p:cNvPr id="12" name="Group 11">
            <a:extLst>
              <a:ext uri="{FF2B5EF4-FFF2-40B4-BE49-F238E27FC236}">
                <a16:creationId xmlns:a16="http://schemas.microsoft.com/office/drawing/2014/main" id="{3DD987E6-B8D3-4EAF-A989-024585A25223}"/>
              </a:ext>
            </a:extLst>
          </p:cNvPr>
          <p:cNvGrpSpPr/>
          <p:nvPr/>
        </p:nvGrpSpPr>
        <p:grpSpPr>
          <a:xfrm>
            <a:off x="4740109" y="3520122"/>
            <a:ext cx="2738838" cy="1302436"/>
            <a:chOff x="6152620" y="3561897"/>
            <a:chExt cx="2738838" cy="1302436"/>
          </a:xfrm>
        </p:grpSpPr>
        <p:sp>
          <p:nvSpPr>
            <p:cNvPr id="60" name="Rectangle 59">
              <a:extLst>
                <a:ext uri="{FF2B5EF4-FFF2-40B4-BE49-F238E27FC236}">
                  <a16:creationId xmlns:a16="http://schemas.microsoft.com/office/drawing/2014/main" id="{5A80B373-732B-48E6-B972-370441072BCF}"/>
                </a:ext>
              </a:extLst>
            </p:cNvPr>
            <p:cNvSpPr/>
            <p:nvPr/>
          </p:nvSpPr>
          <p:spPr bwMode="auto">
            <a:xfrm>
              <a:off x="6152620" y="3561897"/>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Container Instances</a:t>
              </a:r>
            </a:p>
          </p:txBody>
        </p:sp>
        <p:sp>
          <p:nvSpPr>
            <p:cNvPr id="63" name="Rectangle 62">
              <a:extLst>
                <a:ext uri="{FF2B5EF4-FFF2-40B4-BE49-F238E27FC236}">
                  <a16:creationId xmlns:a16="http://schemas.microsoft.com/office/drawing/2014/main" id="{46E6A125-4DF2-40F3-86C4-FB581CBE0A6A}"/>
                </a:ext>
              </a:extLst>
            </p:cNvPr>
            <p:cNvSpPr/>
            <p:nvPr/>
          </p:nvSpPr>
          <p:spPr bwMode="auto">
            <a:xfrm>
              <a:off x="6152620" y="4155573"/>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en-US" sz="1400" dirty="0">
                  <a:gradFill>
                    <a:gsLst>
                      <a:gs pos="1250">
                        <a:srgbClr val="353535"/>
                      </a:gs>
                      <a:gs pos="100000">
                        <a:srgbClr val="353535"/>
                      </a:gs>
                    </a:gsLst>
                    <a:lin ang="5400000" scaled="0"/>
                  </a:gradFill>
                  <a:latin typeface="Segoe UI Semilight"/>
                  <a:ea typeface="Times New Roman" panose="02020603050405020304" pitchFamily="18" charset="0"/>
                </a:rPr>
                <a:t>Run application containers in the cloud with a single command</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pic>
          <p:nvPicPr>
            <p:cNvPr id="11" name="Picture 10">
              <a:extLst>
                <a:ext uri="{FF2B5EF4-FFF2-40B4-BE49-F238E27FC236}">
                  <a16:creationId xmlns:a16="http://schemas.microsoft.com/office/drawing/2014/main" id="{C097E8DD-CCDC-4579-890A-070F315AD26C}"/>
                </a:ext>
              </a:extLst>
            </p:cNvPr>
            <p:cNvPicPr>
              <a:picLocks noChangeAspect="1"/>
            </p:cNvPicPr>
            <p:nvPr/>
          </p:nvPicPr>
          <p:blipFill>
            <a:blip r:embed="rId18"/>
            <a:stretch>
              <a:fillRect/>
            </a:stretch>
          </p:blipFill>
          <p:spPr>
            <a:xfrm>
              <a:off x="6447901" y="3638484"/>
              <a:ext cx="424281" cy="424281"/>
            </a:xfrm>
            <a:prstGeom prst="rect">
              <a:avLst/>
            </a:prstGeom>
          </p:spPr>
        </p:pic>
      </p:grpSp>
      <p:grpSp>
        <p:nvGrpSpPr>
          <p:cNvPr id="17" name="Group 16">
            <a:extLst>
              <a:ext uri="{FF2B5EF4-FFF2-40B4-BE49-F238E27FC236}">
                <a16:creationId xmlns:a16="http://schemas.microsoft.com/office/drawing/2014/main" id="{C6967245-9F6E-46DC-9C86-0D26AF826119}"/>
              </a:ext>
            </a:extLst>
          </p:cNvPr>
          <p:cNvGrpSpPr/>
          <p:nvPr/>
        </p:nvGrpSpPr>
        <p:grpSpPr>
          <a:xfrm>
            <a:off x="7535003" y="3520122"/>
            <a:ext cx="2738838" cy="1302436"/>
            <a:chOff x="8947514" y="3561897"/>
            <a:chExt cx="2738838" cy="1302436"/>
          </a:xfrm>
        </p:grpSpPr>
        <p:grpSp>
          <p:nvGrpSpPr>
            <p:cNvPr id="98" name="Group 97">
              <a:extLst>
                <a:ext uri="{FF2B5EF4-FFF2-40B4-BE49-F238E27FC236}">
                  <a16:creationId xmlns:a16="http://schemas.microsoft.com/office/drawing/2014/main" id="{29C89013-FC37-4CD0-93D6-13A0401F165B}"/>
                </a:ext>
              </a:extLst>
            </p:cNvPr>
            <p:cNvGrpSpPr/>
            <p:nvPr/>
          </p:nvGrpSpPr>
          <p:grpSpPr>
            <a:xfrm>
              <a:off x="8947514" y="3561897"/>
              <a:ext cx="2738838" cy="1302436"/>
              <a:chOff x="8947514" y="2352809"/>
              <a:chExt cx="2738838" cy="1302436"/>
            </a:xfrm>
          </p:grpSpPr>
          <p:sp>
            <p:nvSpPr>
              <p:cNvPr id="99" name="Rectangle 98">
                <a:extLst>
                  <a:ext uri="{FF2B5EF4-FFF2-40B4-BE49-F238E27FC236}">
                    <a16:creationId xmlns:a16="http://schemas.microsoft.com/office/drawing/2014/main" id="{06AF7056-B720-4FE6-B6B0-14003140EF8B}"/>
                  </a:ext>
                </a:extLst>
              </p:cNvPr>
              <p:cNvSpPr/>
              <p:nvPr/>
            </p:nvSpPr>
            <p:spPr bwMode="auto">
              <a:xfrm>
                <a:off x="8947514" y="2352809"/>
                <a:ext cx="2738838" cy="5936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1" tIns="146263" rIns="182828" bIns="146263" numCol="1" spcCol="0" rtlCol="0" fromWordArt="0" anchor="ctr" anchorCtr="0" forceAA="0" compatLnSpc="1">
                <a:prstTxWarp prst="textNoShape">
                  <a:avLst/>
                </a:prstTxWarp>
                <a:noAutofit/>
              </a:bodyPr>
              <a:lstStyle/>
              <a:p>
                <a:pPr marL="0" marR="0" lvl="0" indent="0" algn="l" defTabSz="932125"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Application Insights</a:t>
                </a:r>
              </a:p>
            </p:txBody>
          </p:sp>
          <p:sp>
            <p:nvSpPr>
              <p:cNvPr id="100" name="Rectangle 99">
                <a:extLst>
                  <a:ext uri="{FF2B5EF4-FFF2-40B4-BE49-F238E27FC236}">
                    <a16:creationId xmlns:a16="http://schemas.microsoft.com/office/drawing/2014/main" id="{1799479E-6BEA-44E8-A06A-25D3B275F12D}"/>
                  </a:ext>
                </a:extLst>
              </p:cNvPr>
              <p:cNvSpPr/>
              <p:nvPr/>
            </p:nvSpPr>
            <p:spPr bwMode="auto">
              <a:xfrm>
                <a:off x="8947514" y="2946485"/>
                <a:ext cx="2738838" cy="70876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lvl="0" algn="ctr" defTabSz="914049">
                  <a:lnSpc>
                    <a:spcPct val="90000"/>
                  </a:lnSpc>
                  <a:spcAft>
                    <a:spcPts val="588"/>
                  </a:spcAft>
                  <a:defRPr/>
                </a:pPr>
                <a:r>
                  <a:rPr lang="fr-FR" sz="1400" dirty="0">
                    <a:gradFill>
                      <a:gsLst>
                        <a:gs pos="1250">
                          <a:srgbClr val="353535"/>
                        </a:gs>
                        <a:gs pos="100000">
                          <a:srgbClr val="353535"/>
                        </a:gs>
                      </a:gsLst>
                      <a:lin ang="5400000" scaled="0"/>
                    </a:gradFill>
                    <a:latin typeface="Segoe UI Semilight"/>
                    <a:ea typeface="Times New Roman" panose="02020603050405020304" pitchFamily="18" charset="0"/>
                  </a:rPr>
                  <a:t>Extensible Application Performance Management service</a:t>
                </a:r>
                <a:endParaRPr kumimoji="0" lang="en-US" sz="14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Calibri" panose="020F0502020204030204" pitchFamily="34" charset="0"/>
                  <a:cs typeface="+mn-cs"/>
                </a:endParaRPr>
              </a:p>
            </p:txBody>
          </p:sp>
        </p:grpSp>
        <p:pic>
          <p:nvPicPr>
            <p:cNvPr id="13" name="Picture 12">
              <a:extLst>
                <a:ext uri="{FF2B5EF4-FFF2-40B4-BE49-F238E27FC236}">
                  <a16:creationId xmlns:a16="http://schemas.microsoft.com/office/drawing/2014/main" id="{F2704C1E-51E4-46A7-8638-05D6AF3AF2C1}"/>
                </a:ext>
              </a:extLst>
            </p:cNvPr>
            <p:cNvPicPr>
              <a:picLocks noChangeAspect="1"/>
            </p:cNvPicPr>
            <p:nvPr/>
          </p:nvPicPr>
          <p:blipFill>
            <a:blip r:embed="rId19"/>
            <a:stretch>
              <a:fillRect/>
            </a:stretch>
          </p:blipFill>
          <p:spPr>
            <a:xfrm>
              <a:off x="9222222" y="3629544"/>
              <a:ext cx="293370" cy="442160"/>
            </a:xfrm>
            <a:prstGeom prst="rect">
              <a:avLst/>
            </a:prstGeom>
          </p:spPr>
        </p:pic>
      </p:grpSp>
    </p:spTree>
    <p:extLst>
      <p:ext uri="{BB962C8B-B14F-4D97-AF65-F5344CB8AC3E}">
        <p14:creationId xmlns:p14="http://schemas.microsoft.com/office/powerpoint/2010/main" val="3448465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par>
                          <p:cTn id="37" fill="hold">
                            <p:stCondLst>
                              <p:cond delay="500"/>
                            </p:stCondLst>
                            <p:childTnLst>
                              <p:par>
                                <p:cTn id="38" presetID="10" presetClass="entr" presetSubtype="0" fill="hold" nodeType="after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childTnLst>
                          </p:cTn>
                        </p:par>
                        <p:par>
                          <p:cTn id="41" fill="hold">
                            <p:stCondLst>
                              <p:cond delay="1000"/>
                            </p:stCondLst>
                            <p:childTnLst>
                              <p:par>
                                <p:cTn id="42" presetID="10" presetClass="entr" presetSubtype="0" fill="hold" nodeType="after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childTnLst>
                          </p:cTn>
                        </p:par>
                        <p:par>
                          <p:cTn id="45" fill="hold">
                            <p:stCondLst>
                              <p:cond delay="1500"/>
                            </p:stCondLst>
                            <p:childTnLst>
                              <p:par>
                                <p:cTn id="46" presetID="10" presetClass="entr" presetSubtype="0" fill="hold"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childTnLst>
                          </p:cTn>
                        </p:par>
                        <p:par>
                          <p:cTn id="49" fill="hold">
                            <p:stCondLst>
                              <p:cond delay="2000"/>
                            </p:stCondLst>
                            <p:childTnLst>
                              <p:par>
                                <p:cTn id="50" presetID="10" presetClass="entr" presetSubtype="0" fill="hold" nodeType="after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childTnLst>
                          </p:cTn>
                        </p:par>
                        <p:par>
                          <p:cTn id="53" fill="hold">
                            <p:stCondLst>
                              <p:cond delay="2500"/>
                            </p:stCondLst>
                            <p:childTnLst>
                              <p:par>
                                <p:cTn id="54" presetID="10" presetClass="entr" presetSubtype="0" fill="hold" nodeType="afterEffect">
                                  <p:stCondLst>
                                    <p:cond delay="0"/>
                                  </p:stCondLst>
                                  <p:childTnLst>
                                    <p:set>
                                      <p:cBhvr>
                                        <p:cTn id="55" dur="1" fill="hold">
                                          <p:stCondLst>
                                            <p:cond delay="0"/>
                                          </p:stCondLst>
                                        </p:cTn>
                                        <p:tgtEl>
                                          <p:spTgt spid="25"/>
                                        </p:tgtEl>
                                        <p:attrNameLst>
                                          <p:attrName>style.visibility</p:attrName>
                                        </p:attrNameLst>
                                      </p:cBhvr>
                                      <p:to>
                                        <p:strVal val="visible"/>
                                      </p:to>
                                    </p:set>
                                    <p:animEffect transition="in" filter="fade">
                                      <p:cBhvr>
                                        <p:cTn id="5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ext, book&#10;&#10;Description automatically generated">
            <a:extLst>
              <a:ext uri="{FF2B5EF4-FFF2-40B4-BE49-F238E27FC236}">
                <a16:creationId xmlns:a16="http://schemas.microsoft.com/office/drawing/2014/main" id="{06C3706C-9D8E-4EA0-9315-61BF6CA8F743}"/>
              </a:ext>
            </a:extLst>
          </p:cNvPr>
          <p:cNvPicPr>
            <a:picLocks noChangeAspect="1"/>
          </p:cNvPicPr>
          <p:nvPr/>
        </p:nvPicPr>
        <p:blipFill>
          <a:blip r:embed="rId4">
            <a:alphaModFix amt="50000"/>
            <a:extLst>
              <a:ext uri="{28A0092B-C50C-407E-A947-70E740481C1C}">
                <a14:useLocalDpi xmlns:a14="http://schemas.microsoft.com/office/drawing/2010/main" val="0"/>
              </a:ext>
            </a:extLst>
          </a:blip>
          <a:stretch>
            <a:fillRect/>
          </a:stretch>
        </p:blipFill>
        <p:spPr>
          <a:xfrm>
            <a:off x="5334000" y="0"/>
            <a:ext cx="6858000" cy="6858000"/>
          </a:xfrm>
          <a:prstGeom prst="rect">
            <a:avLst/>
          </a:prstGeom>
          <a:noFill/>
        </p:spPr>
      </p:pic>
      <p:sp>
        <p:nvSpPr>
          <p:cNvPr id="2" name="Title 1">
            <a:extLst>
              <a:ext uri="{FF2B5EF4-FFF2-40B4-BE49-F238E27FC236}">
                <a16:creationId xmlns:a16="http://schemas.microsoft.com/office/drawing/2014/main" id="{2B75E34E-4525-462B-8779-FCE24292720E}"/>
              </a:ext>
            </a:extLst>
          </p:cNvPr>
          <p:cNvSpPr>
            <a:spLocks noGrp="1"/>
          </p:cNvSpPr>
          <p:nvPr>
            <p:ph type="title"/>
          </p:nvPr>
        </p:nvSpPr>
        <p:spPr/>
        <p:txBody>
          <a:bodyPr/>
          <a:lstStyle/>
          <a:p>
            <a:r>
              <a:rPr lang="en-GB" dirty="0"/>
              <a:t>Create your own menu</a:t>
            </a:r>
            <a:endParaRPr lang="en-NL" dirty="0"/>
          </a:p>
        </p:txBody>
      </p:sp>
      <p:sp>
        <p:nvSpPr>
          <p:cNvPr id="3" name="Text Placeholder 2">
            <a:extLst>
              <a:ext uri="{FF2B5EF4-FFF2-40B4-BE49-F238E27FC236}">
                <a16:creationId xmlns:a16="http://schemas.microsoft.com/office/drawing/2014/main" id="{7F7C8017-CD67-456D-972F-EBF105430C95}"/>
              </a:ext>
            </a:extLst>
          </p:cNvPr>
          <p:cNvSpPr>
            <a:spLocks noGrp="1"/>
          </p:cNvSpPr>
          <p:nvPr>
            <p:ph type="body" sz="quarter" idx="10"/>
          </p:nvPr>
        </p:nvSpPr>
        <p:spPr>
          <a:xfrm>
            <a:off x="584200" y="1946606"/>
            <a:ext cx="4162425" cy="338554"/>
          </a:xfrm>
        </p:spPr>
        <p:txBody>
          <a:bodyPr/>
          <a:lstStyle/>
          <a:p>
            <a:endParaRPr lang="en-GB" dirty="0"/>
          </a:p>
        </p:txBody>
      </p:sp>
    </p:spTree>
    <p:extLst>
      <p:ext uri="{BB962C8B-B14F-4D97-AF65-F5344CB8AC3E}">
        <p14:creationId xmlns:p14="http://schemas.microsoft.com/office/powerpoint/2010/main" val="1480065806"/>
      </p:ext>
    </p:extLst>
  </p:cSld>
  <p:clrMapOvr>
    <a:overrideClrMapping bg1="lt1" tx1="dk1" bg2="lt2" tx2="dk2" accent1="accent1" accent2="accent2" accent3="accent3" accent4="accent4" accent5="accent5" accent6="accent6" hlink="hlink" folHlink="folHlink"/>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588263" y="585788"/>
            <a:ext cx="11018520" cy="1114996"/>
          </a:xfrm>
          <a:prstGeom prst="rect">
            <a:avLst/>
          </a:prstGeom>
        </p:spPr>
        <p:txBody>
          <a:bodyPr wrap="square" anchor="ctr">
            <a:normAutofit/>
          </a:bodyPr>
          <a:lstStyle/>
          <a:p>
            <a:r>
              <a:rPr lang="en-US" dirty="0"/>
              <a:t>Asking the right questions…</a:t>
            </a:r>
          </a:p>
        </p:txBody>
      </p:sp>
      <p:pic>
        <p:nvPicPr>
          <p:cNvPr id="13314" name="Picture 2" descr="Chef, Smell, Cook, Spice, Eat, Restaurant, Italians"/>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32868" b="10953"/>
          <a:stretch/>
        </p:blipFill>
        <p:spPr bwMode="auto">
          <a:xfrm>
            <a:off x="-2381" y="2286000"/>
            <a:ext cx="12192000" cy="4572000"/>
          </a:xfrm>
          <a:prstGeom prst="rect">
            <a:avLst/>
          </a:prstGeom>
          <a:solidFill>
            <a:srgbClr val="FFFFFF"/>
          </a:solidFill>
        </p:spPr>
      </p:pic>
    </p:spTree>
    <p:extLst>
      <p:ext uri="{BB962C8B-B14F-4D97-AF65-F5344CB8AC3E}">
        <p14:creationId xmlns:p14="http://schemas.microsoft.com/office/powerpoint/2010/main" val="100025463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bowl of food on a plate&#10;&#10;Description automatically generated">
            <a:extLst>
              <a:ext uri="{FF2B5EF4-FFF2-40B4-BE49-F238E27FC236}">
                <a16:creationId xmlns:a16="http://schemas.microsoft.com/office/drawing/2014/main" id="{0CC6D84D-37D0-4577-B41F-12E53EF55758}"/>
              </a:ext>
            </a:extLst>
          </p:cNvPr>
          <p:cNvPicPr>
            <a:picLocks noChangeAspect="1"/>
          </p:cNvPicPr>
          <p:nvPr/>
        </p:nvPicPr>
        <p:blipFill rotWithShape="1">
          <a:blip r:embed="rId3">
            <a:alphaModFix amt="50000"/>
            <a:extLst>
              <a:ext uri="{28A0092B-C50C-407E-A947-70E740481C1C}">
                <a14:useLocalDpi xmlns:a14="http://schemas.microsoft.com/office/drawing/2010/main" val="0"/>
              </a:ext>
            </a:extLst>
          </a:blip>
          <a:srcRect l="17403" r="25846" b="-1"/>
          <a:stretch/>
        </p:blipFill>
        <p:spPr>
          <a:xfrm>
            <a:off x="5334000" y="10"/>
            <a:ext cx="6858000" cy="6857990"/>
          </a:xfrm>
          <a:prstGeom prst="rect">
            <a:avLst/>
          </a:prstGeom>
          <a:noFill/>
        </p:spPr>
      </p:pic>
      <p:sp>
        <p:nvSpPr>
          <p:cNvPr id="4" name="Title 3">
            <a:extLst>
              <a:ext uri="{FF2B5EF4-FFF2-40B4-BE49-F238E27FC236}">
                <a16:creationId xmlns:a16="http://schemas.microsoft.com/office/drawing/2014/main" id="{4C419936-2AE5-4AD8-87A6-097F9E7F59FA}"/>
              </a:ext>
            </a:extLst>
          </p:cNvPr>
          <p:cNvSpPr>
            <a:spLocks noGrp="1"/>
          </p:cNvSpPr>
          <p:nvPr>
            <p:ph type="title"/>
          </p:nvPr>
        </p:nvSpPr>
        <p:spPr/>
        <p:txBody>
          <a:bodyPr/>
          <a:lstStyle/>
          <a:p>
            <a:r>
              <a:rPr lang="en-US" dirty="0"/>
              <a:t>Let’s get cooking</a:t>
            </a:r>
            <a:endParaRPr lang="nl-NL" dirty="0"/>
          </a:p>
        </p:txBody>
      </p:sp>
      <p:sp>
        <p:nvSpPr>
          <p:cNvPr id="5" name="Text Placeholder 4">
            <a:extLst>
              <a:ext uri="{FF2B5EF4-FFF2-40B4-BE49-F238E27FC236}">
                <a16:creationId xmlns:a16="http://schemas.microsoft.com/office/drawing/2014/main" id="{98C1BA22-90F2-4045-A4A8-92DA80E1DC86}"/>
              </a:ext>
            </a:extLst>
          </p:cNvPr>
          <p:cNvSpPr>
            <a:spLocks noGrp="1"/>
          </p:cNvSpPr>
          <p:nvPr>
            <p:ph type="body" sz="quarter" idx="10"/>
          </p:nvPr>
        </p:nvSpPr>
        <p:spPr/>
        <p:txBody>
          <a:bodyPr/>
          <a:lstStyle/>
          <a:p>
            <a:r>
              <a:rPr lang="en-US" dirty="0"/>
              <a:t>Customer stories</a:t>
            </a:r>
          </a:p>
          <a:p>
            <a:r>
              <a:rPr lang="en-US" dirty="0"/>
              <a:t>Client wishes</a:t>
            </a:r>
          </a:p>
          <a:p>
            <a:r>
              <a:rPr lang="en-US" dirty="0"/>
              <a:t>Proposed solution</a:t>
            </a:r>
          </a:p>
          <a:p>
            <a:r>
              <a:rPr lang="en-US" dirty="0"/>
              <a:t>Variations</a:t>
            </a:r>
            <a:endParaRPr lang="nl-NL" dirty="0"/>
          </a:p>
        </p:txBody>
      </p:sp>
    </p:spTree>
    <p:extLst>
      <p:ext uri="{BB962C8B-B14F-4D97-AF65-F5344CB8AC3E}">
        <p14:creationId xmlns:p14="http://schemas.microsoft.com/office/powerpoint/2010/main" val="133043690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bg/>
                                          </p:spTgt>
                                        </p:tgtEl>
                                        <p:attrNameLst>
                                          <p:attrName>style.visibility</p:attrName>
                                        </p:attrNameLst>
                                      </p:cBhvr>
                                      <p:to>
                                        <p:strVal val="visible"/>
                                      </p:to>
                                    </p:set>
                                    <p:animEffect transition="in" filter="fade">
                                      <p:cBhvr>
                                        <p:cTn id="7" dur="500"/>
                                        <p:tgtEl>
                                          <p:spTgt spid="5">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9" presetClass="emph" presetSubtype="0" nodeType="withEffect">
                                  <p:stCondLst>
                                    <p:cond delay="0"/>
                                  </p:stCondLst>
                                  <p:childTnLst>
                                    <p:set>
                                      <p:cBhvr>
                                        <p:cTn id="17" dur="indefinite"/>
                                        <p:tgtEl>
                                          <p:spTgt spid="5">
                                            <p:txEl>
                                              <p:pRg st="0" end="0"/>
                                            </p:txEl>
                                          </p:spTgt>
                                        </p:tgtEl>
                                        <p:attrNameLst>
                                          <p:attrName>style.opacity</p:attrName>
                                        </p:attrNameLst>
                                      </p:cBhvr>
                                      <p:to>
                                        <p:strVal val="0.25"/>
                                      </p:to>
                                    </p:set>
                                    <p:animEffect filter="image" prLst="opacity: 0.25">
                                      <p:cBhvr rctx="IE">
                                        <p:cTn id="18" dur="indefinite"/>
                                        <p:tgtEl>
                                          <p:spTgt spid="5">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Effect transition="in" filter="fade">
                                      <p:cBhvr>
                                        <p:cTn id="23" dur="500"/>
                                        <p:tgtEl>
                                          <p:spTgt spid="5">
                                            <p:txEl>
                                              <p:pRg st="2" end="2"/>
                                            </p:txEl>
                                          </p:spTgt>
                                        </p:tgtEl>
                                      </p:cBhvr>
                                    </p:animEffect>
                                  </p:childTnLst>
                                </p:cTn>
                              </p:par>
                              <p:par>
                                <p:cTn id="24" presetID="9" presetClass="emph" presetSubtype="0" nodeType="withEffect">
                                  <p:stCondLst>
                                    <p:cond delay="0"/>
                                  </p:stCondLst>
                                  <p:childTnLst>
                                    <p:set>
                                      <p:cBhvr>
                                        <p:cTn id="25" dur="indefinite"/>
                                        <p:tgtEl>
                                          <p:spTgt spid="5">
                                            <p:txEl>
                                              <p:pRg st="1" end="1"/>
                                            </p:txEl>
                                          </p:spTgt>
                                        </p:tgtEl>
                                        <p:attrNameLst>
                                          <p:attrName>style.opacity</p:attrName>
                                        </p:attrNameLst>
                                      </p:cBhvr>
                                      <p:to>
                                        <p:strVal val="0.25"/>
                                      </p:to>
                                    </p:set>
                                    <p:animEffect filter="image" prLst="opacity: 0.25">
                                      <p:cBhvr rctx="IE">
                                        <p:cTn id="26" dur="indefinite"/>
                                        <p:tgtEl>
                                          <p:spTgt spid="5">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3" end="3"/>
                                            </p:txEl>
                                          </p:spTgt>
                                        </p:tgtEl>
                                        <p:attrNameLst>
                                          <p:attrName>style.visibility</p:attrName>
                                        </p:attrNameLst>
                                      </p:cBhvr>
                                      <p:to>
                                        <p:strVal val="visible"/>
                                      </p:to>
                                    </p:set>
                                    <p:animEffect transition="in" filter="fade">
                                      <p:cBhvr>
                                        <p:cTn id="31" dur="500"/>
                                        <p:tgtEl>
                                          <p:spTgt spid="5">
                                            <p:txEl>
                                              <p:pRg st="3" end="3"/>
                                            </p:txEl>
                                          </p:spTgt>
                                        </p:tgtEl>
                                      </p:cBhvr>
                                    </p:animEffect>
                                  </p:childTnLst>
                                </p:cTn>
                              </p:par>
                              <p:par>
                                <p:cTn id="32" presetID="9" presetClass="emph" presetSubtype="0" nodeType="withEffect">
                                  <p:stCondLst>
                                    <p:cond delay="0"/>
                                  </p:stCondLst>
                                  <p:childTnLst>
                                    <p:set>
                                      <p:cBhvr>
                                        <p:cTn id="33" dur="indefinite"/>
                                        <p:tgtEl>
                                          <p:spTgt spid="5">
                                            <p:txEl>
                                              <p:pRg st="2" end="2"/>
                                            </p:txEl>
                                          </p:spTgt>
                                        </p:tgtEl>
                                        <p:attrNameLst>
                                          <p:attrName>style.opacity</p:attrName>
                                        </p:attrNameLst>
                                      </p:cBhvr>
                                      <p:to>
                                        <p:strVal val="0.25"/>
                                      </p:to>
                                    </p:set>
                                    <p:animEffect filter="image" prLst="opacity: 0.25">
                                      <p:cBhvr rctx="IE">
                                        <p:cTn id="34" dur="indefinite"/>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picture containing person, indoor, sitting&#10;&#10;Description automatically generated">
            <a:extLst>
              <a:ext uri="{FF2B5EF4-FFF2-40B4-BE49-F238E27FC236}">
                <a16:creationId xmlns:a16="http://schemas.microsoft.com/office/drawing/2014/main" id="{8A454967-1FD3-4D6A-BB0C-16DA1640A22D}"/>
              </a:ext>
            </a:extLst>
          </p:cNvPr>
          <p:cNvPicPr>
            <a:picLocks noChangeAspect="1"/>
          </p:cNvPicPr>
          <p:nvPr/>
        </p:nvPicPr>
        <p:blipFill>
          <a:blip r:embed="rId4">
            <a:alphaModFix amt="20000"/>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Microservices</a:t>
            </a:r>
            <a:endParaRPr lang="nl-NL" dirty="0"/>
          </a:p>
        </p:txBody>
      </p:sp>
      <p:sp>
        <p:nvSpPr>
          <p:cNvPr id="7" name="Text Placeholder 6">
            <a:extLst>
              <a:ext uri="{FF2B5EF4-FFF2-40B4-BE49-F238E27FC236}">
                <a16:creationId xmlns:a16="http://schemas.microsoft.com/office/drawing/2014/main" id="{8419BADE-35C5-4427-8CE7-F3C6FBCA288C}"/>
              </a:ext>
            </a:extLst>
          </p:cNvPr>
          <p:cNvSpPr>
            <a:spLocks noGrp="1"/>
          </p:cNvSpPr>
          <p:nvPr>
            <p:ph type="body" sz="quarter" idx="10"/>
          </p:nvPr>
        </p:nvSpPr>
        <p:spPr/>
        <p:txBody>
          <a:bodyPr/>
          <a:lstStyle/>
          <a:p>
            <a:pPr marL="0" indent="0">
              <a:buNone/>
            </a:pPr>
            <a:r>
              <a:rPr lang="en-US" dirty="0"/>
              <a:t>Cross cloud capabilities</a:t>
            </a:r>
          </a:p>
          <a:p>
            <a:pPr marL="0" indent="0">
              <a:buNone/>
            </a:pPr>
            <a:r>
              <a:rPr lang="en-US" dirty="0"/>
              <a:t>Legacy and new services</a:t>
            </a:r>
          </a:p>
          <a:p>
            <a:pPr marL="0" indent="0">
              <a:buNone/>
            </a:pPr>
            <a:r>
              <a:rPr lang="en-US" dirty="0"/>
              <a:t>Various stacks</a:t>
            </a:r>
            <a:endParaRPr lang="nl-NL" dirty="0"/>
          </a:p>
        </p:txBody>
      </p:sp>
      <p:pic>
        <p:nvPicPr>
          <p:cNvPr id="1026" name="Picture 2" descr="Image result for php">
            <a:extLst>
              <a:ext uri="{FF2B5EF4-FFF2-40B4-BE49-F238E27FC236}">
                <a16:creationId xmlns:a16="http://schemas.microsoft.com/office/drawing/2014/main" id="{E99F5D68-FC27-458E-BB4C-AA629D8DF57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68212" y="5111533"/>
            <a:ext cx="935421" cy="50498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lated image">
            <a:extLst>
              <a:ext uri="{FF2B5EF4-FFF2-40B4-BE49-F238E27FC236}">
                <a16:creationId xmlns:a16="http://schemas.microsoft.com/office/drawing/2014/main" id="{4E58A461-BB01-4590-A93F-A32D2D36B4F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32430" y="1295265"/>
            <a:ext cx="930403" cy="93040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neo4j">
            <a:extLst>
              <a:ext uri="{FF2B5EF4-FFF2-40B4-BE49-F238E27FC236}">
                <a16:creationId xmlns:a16="http://schemas.microsoft.com/office/drawing/2014/main" id="{10FDE048-18DD-47AB-825D-3B732424F6F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32430" y="5226264"/>
            <a:ext cx="935421" cy="48775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redis">
            <a:extLst>
              <a:ext uri="{FF2B5EF4-FFF2-40B4-BE49-F238E27FC236}">
                <a16:creationId xmlns:a16="http://schemas.microsoft.com/office/drawing/2014/main" id="{A30C2CBF-4D9A-48E1-884A-7337F873D2C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925503" y="3272706"/>
            <a:ext cx="935421" cy="312587"/>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descr="Related image">
            <a:extLst>
              <a:ext uri="{FF2B5EF4-FFF2-40B4-BE49-F238E27FC236}">
                <a16:creationId xmlns:a16="http://schemas.microsoft.com/office/drawing/2014/main" id="{BA58E92F-01CF-4772-A304-EC286080980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556152" y="3021605"/>
            <a:ext cx="448989" cy="82257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descr="Related image">
            <a:extLst>
              <a:ext uri="{FF2B5EF4-FFF2-40B4-BE49-F238E27FC236}">
                <a16:creationId xmlns:a16="http://schemas.microsoft.com/office/drawing/2014/main" id="{023D863E-D536-4908-834D-6D12DE89922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708552" y="3174005"/>
            <a:ext cx="448989" cy="82257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4" descr="Related image">
            <a:extLst>
              <a:ext uri="{FF2B5EF4-FFF2-40B4-BE49-F238E27FC236}">
                <a16:creationId xmlns:a16="http://schemas.microsoft.com/office/drawing/2014/main" id="{828D49FD-068A-487F-BCF6-E117FC9062B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860952" y="3326405"/>
            <a:ext cx="448989" cy="82257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Image result for php">
            <a:extLst>
              <a:ext uri="{FF2B5EF4-FFF2-40B4-BE49-F238E27FC236}">
                <a16:creationId xmlns:a16="http://schemas.microsoft.com/office/drawing/2014/main" id="{AB0FD3D5-C689-4DD3-9255-8A8E3DFDFA7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20612" y="5263933"/>
            <a:ext cx="935421" cy="504981"/>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Image result for php">
            <a:extLst>
              <a:ext uri="{FF2B5EF4-FFF2-40B4-BE49-F238E27FC236}">
                <a16:creationId xmlns:a16="http://schemas.microsoft.com/office/drawing/2014/main" id="{92E90EAD-6640-4CD9-B586-446D7F40525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73012" y="5416333"/>
            <a:ext cx="935421" cy="504981"/>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2" descr="Image result for .net core">
            <a:extLst>
              <a:ext uri="{FF2B5EF4-FFF2-40B4-BE49-F238E27FC236}">
                <a16:creationId xmlns:a16="http://schemas.microsoft.com/office/drawing/2014/main" id="{2E952B30-A8F1-4215-9B84-E5E1770587B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659694" y="1241486"/>
            <a:ext cx="691539" cy="691539"/>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12" descr="Image result for .net core">
            <a:extLst>
              <a:ext uri="{FF2B5EF4-FFF2-40B4-BE49-F238E27FC236}">
                <a16:creationId xmlns:a16="http://schemas.microsoft.com/office/drawing/2014/main" id="{72F86D2F-7167-4DCA-8CCF-E58B6D313C5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812094" y="1393886"/>
            <a:ext cx="691539" cy="691539"/>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12" descr="Image result for .net core">
            <a:extLst>
              <a:ext uri="{FF2B5EF4-FFF2-40B4-BE49-F238E27FC236}">
                <a16:creationId xmlns:a16="http://schemas.microsoft.com/office/drawing/2014/main" id="{1B0F634B-AF30-4827-ACBF-6704E270A07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964494" y="1546286"/>
            <a:ext cx="691539" cy="69153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239D5BB2-AFB4-4C27-A072-F0E1C0E26C41}"/>
              </a:ext>
            </a:extLst>
          </p:cNvPr>
          <p:cNvPicPr>
            <a:picLocks noChangeAspect="1"/>
          </p:cNvPicPr>
          <p:nvPr/>
        </p:nvPicPr>
        <p:blipFill>
          <a:blip r:embed="rId11"/>
          <a:stretch>
            <a:fillRect/>
          </a:stretch>
        </p:blipFill>
        <p:spPr>
          <a:xfrm>
            <a:off x="269240" y="4461521"/>
            <a:ext cx="5000662" cy="2109803"/>
          </a:xfrm>
          <a:prstGeom prst="rect">
            <a:avLst/>
          </a:prstGeom>
        </p:spPr>
      </p:pic>
      <p:pic>
        <p:nvPicPr>
          <p:cNvPr id="19" name="Picture 2" descr="Image result for azure aks logo">
            <a:extLst>
              <a:ext uri="{FF2B5EF4-FFF2-40B4-BE49-F238E27FC236}">
                <a16:creationId xmlns:a16="http://schemas.microsoft.com/office/drawing/2014/main" id="{4D65C0F0-65E9-4706-A8BD-C50EA08C45F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821404" y="3172413"/>
            <a:ext cx="824167" cy="824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86570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400"/>
                                        <p:tgtEl>
                                          <p:spTgt spid="28"/>
                                        </p:tgtEl>
                                      </p:cBhvr>
                                    </p:animEffect>
                                  </p:childTnLst>
                                </p:cTn>
                              </p:par>
                            </p:childTnLst>
                          </p:cTn>
                        </p:par>
                        <p:par>
                          <p:cTn id="8" fill="hold">
                            <p:stCondLst>
                              <p:cond delay="400"/>
                            </p:stCondLst>
                            <p:childTnLst>
                              <p:par>
                                <p:cTn id="9" presetID="10" presetClass="entr" presetSubtype="0"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400"/>
                                        <p:tgtEl>
                                          <p:spTgt spid="29"/>
                                        </p:tgtEl>
                                      </p:cBhvr>
                                    </p:animEffect>
                                  </p:childTnLst>
                                </p:cTn>
                              </p:par>
                            </p:childTnLst>
                          </p:cTn>
                        </p:par>
                        <p:par>
                          <p:cTn id="12" fill="hold">
                            <p:stCondLst>
                              <p:cond delay="800"/>
                            </p:stCondLst>
                            <p:childTnLst>
                              <p:par>
                                <p:cTn id="13" presetID="10" presetClass="entr" presetSubtype="0"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400"/>
                                        <p:tgtEl>
                                          <p:spTgt spid="30"/>
                                        </p:tgtEl>
                                      </p:cBhvr>
                                    </p:animEffect>
                                  </p:childTnLst>
                                </p:cTn>
                              </p:par>
                            </p:childTnLst>
                          </p:cTn>
                        </p:par>
                        <p:par>
                          <p:cTn id="16" fill="hold">
                            <p:stCondLst>
                              <p:cond delay="1200"/>
                            </p:stCondLst>
                            <p:childTnLst>
                              <p:par>
                                <p:cTn id="17" presetID="10" presetClass="entr" presetSubtype="0" fill="hold" nodeType="after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fade">
                                      <p:cBhvr>
                                        <p:cTn id="19" dur="400"/>
                                        <p:tgtEl>
                                          <p:spTgt spid="40"/>
                                        </p:tgtEl>
                                      </p:cBhvr>
                                    </p:animEffect>
                                  </p:childTnLst>
                                </p:cTn>
                              </p:par>
                            </p:childTnLst>
                          </p:cTn>
                        </p:par>
                        <p:par>
                          <p:cTn id="20" fill="hold">
                            <p:stCondLst>
                              <p:cond delay="1600"/>
                            </p:stCondLst>
                            <p:childTnLst>
                              <p:par>
                                <p:cTn id="21" presetID="10" presetClass="entr" presetSubtype="0" fill="hold"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400"/>
                                        <p:tgtEl>
                                          <p:spTgt spid="41"/>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400"/>
                                        <p:tgtEl>
                                          <p:spTgt spid="42"/>
                                        </p:tgtEl>
                                      </p:cBhvr>
                                    </p:animEffect>
                                  </p:childTnLst>
                                </p:cTn>
                              </p:par>
                            </p:childTnLst>
                          </p:cTn>
                        </p:par>
                        <p:par>
                          <p:cTn id="28" fill="hold">
                            <p:stCondLst>
                              <p:cond delay="2400"/>
                            </p:stCondLst>
                            <p:childTnLst>
                              <p:par>
                                <p:cTn id="29" presetID="10" presetClass="entr" presetSubtype="0" fill="hold" nodeType="afterEffect">
                                  <p:stCondLst>
                                    <p:cond delay="0"/>
                                  </p:stCondLst>
                                  <p:childTnLst>
                                    <p:set>
                                      <p:cBhvr>
                                        <p:cTn id="30" dur="1" fill="hold">
                                          <p:stCondLst>
                                            <p:cond delay="0"/>
                                          </p:stCondLst>
                                        </p:cTn>
                                        <p:tgtEl>
                                          <p:spTgt spid="1026"/>
                                        </p:tgtEl>
                                        <p:attrNameLst>
                                          <p:attrName>style.visibility</p:attrName>
                                        </p:attrNameLst>
                                      </p:cBhvr>
                                      <p:to>
                                        <p:strVal val="visible"/>
                                      </p:to>
                                    </p:set>
                                    <p:animEffect transition="in" filter="fade">
                                      <p:cBhvr>
                                        <p:cTn id="31" dur="400"/>
                                        <p:tgtEl>
                                          <p:spTgt spid="1026"/>
                                        </p:tgtEl>
                                      </p:cBhvr>
                                    </p:animEffect>
                                  </p:childTnLst>
                                </p:cTn>
                              </p:par>
                            </p:childTnLst>
                          </p:cTn>
                        </p:par>
                        <p:par>
                          <p:cTn id="32" fill="hold">
                            <p:stCondLst>
                              <p:cond delay="2800"/>
                            </p:stCondLst>
                            <p:childTnLst>
                              <p:par>
                                <p:cTn id="33" presetID="10" presetClass="entr" presetSubtype="0" fill="hold"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400"/>
                                        <p:tgtEl>
                                          <p:spTgt spid="31"/>
                                        </p:tgtEl>
                                      </p:cBhvr>
                                    </p:animEffect>
                                  </p:childTnLst>
                                </p:cTn>
                              </p:par>
                            </p:childTnLst>
                          </p:cTn>
                        </p:par>
                        <p:par>
                          <p:cTn id="36" fill="hold">
                            <p:stCondLst>
                              <p:cond delay="3200"/>
                            </p:stCondLst>
                            <p:childTnLst>
                              <p:par>
                                <p:cTn id="37" presetID="10" presetClass="entr" presetSubtype="0" fill="hold" nodeType="after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fade">
                                      <p:cBhvr>
                                        <p:cTn id="39" dur="400"/>
                                        <p:tgtEl>
                                          <p:spTgt spid="32"/>
                                        </p:tgtEl>
                                      </p:cBhvr>
                                    </p:animEffect>
                                  </p:childTnLst>
                                </p:cTn>
                              </p:par>
                            </p:childTnLst>
                          </p:cTn>
                        </p:par>
                        <p:par>
                          <p:cTn id="40" fill="hold">
                            <p:stCondLst>
                              <p:cond delay="3600"/>
                            </p:stCondLst>
                            <p:childTnLst>
                              <p:par>
                                <p:cTn id="41" presetID="10" presetClass="entr" presetSubtype="0" fill="hold" nodeType="afterEffect">
                                  <p:stCondLst>
                                    <p:cond delay="0"/>
                                  </p:stCondLst>
                                  <p:childTnLst>
                                    <p:set>
                                      <p:cBhvr>
                                        <p:cTn id="42" dur="1" fill="hold">
                                          <p:stCondLst>
                                            <p:cond delay="0"/>
                                          </p:stCondLst>
                                        </p:cTn>
                                        <p:tgtEl>
                                          <p:spTgt spid="1030"/>
                                        </p:tgtEl>
                                        <p:attrNameLst>
                                          <p:attrName>style.visibility</p:attrName>
                                        </p:attrNameLst>
                                      </p:cBhvr>
                                      <p:to>
                                        <p:strVal val="visible"/>
                                      </p:to>
                                    </p:set>
                                    <p:animEffect transition="in" filter="fade">
                                      <p:cBhvr>
                                        <p:cTn id="43" dur="400"/>
                                        <p:tgtEl>
                                          <p:spTgt spid="1030"/>
                                        </p:tgtEl>
                                      </p:cBhvr>
                                    </p:animEffect>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1034"/>
                                        </p:tgtEl>
                                        <p:attrNameLst>
                                          <p:attrName>style.visibility</p:attrName>
                                        </p:attrNameLst>
                                      </p:cBhvr>
                                      <p:to>
                                        <p:strVal val="visible"/>
                                      </p:to>
                                    </p:set>
                                    <p:animEffect transition="in" filter="fade">
                                      <p:cBhvr>
                                        <p:cTn id="47" dur="400"/>
                                        <p:tgtEl>
                                          <p:spTgt spid="1034"/>
                                        </p:tgtEl>
                                      </p:cBhvr>
                                    </p:animEffect>
                                  </p:childTnLst>
                                </p:cTn>
                              </p:par>
                            </p:childTnLst>
                          </p:cTn>
                        </p:par>
                        <p:par>
                          <p:cTn id="48" fill="hold">
                            <p:stCondLst>
                              <p:cond delay="4400"/>
                            </p:stCondLst>
                            <p:childTnLst>
                              <p:par>
                                <p:cTn id="49" presetID="10" presetClass="entr" presetSubtype="0" fill="hold" nodeType="afterEffect">
                                  <p:stCondLst>
                                    <p:cond delay="0"/>
                                  </p:stCondLst>
                                  <p:childTnLst>
                                    <p:set>
                                      <p:cBhvr>
                                        <p:cTn id="50" dur="1" fill="hold">
                                          <p:stCondLst>
                                            <p:cond delay="0"/>
                                          </p:stCondLst>
                                        </p:cTn>
                                        <p:tgtEl>
                                          <p:spTgt spid="1032"/>
                                        </p:tgtEl>
                                        <p:attrNameLst>
                                          <p:attrName>style.visibility</p:attrName>
                                        </p:attrNameLst>
                                      </p:cBhvr>
                                      <p:to>
                                        <p:strVal val="visible"/>
                                      </p:to>
                                    </p:set>
                                    <p:animEffect transition="in" filter="fade">
                                      <p:cBhvr>
                                        <p:cTn id="51" dur="400"/>
                                        <p:tgtEl>
                                          <p:spTgt spid="103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7">
                                            <p:bg/>
                                          </p:spTgt>
                                        </p:tgtEl>
                                        <p:attrNameLst>
                                          <p:attrName>style.visibility</p:attrName>
                                        </p:attrNameLst>
                                      </p:cBhvr>
                                      <p:to>
                                        <p:strVal val="visible"/>
                                      </p:to>
                                    </p:set>
                                    <p:animEffect transition="in" filter="fade">
                                      <p:cBhvr>
                                        <p:cTn id="56" dur="500"/>
                                        <p:tgtEl>
                                          <p:spTgt spid="7">
                                            <p:bg/>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7">
                                            <p:txEl>
                                              <p:pRg st="0" end="0"/>
                                            </p:txEl>
                                          </p:spTgt>
                                        </p:tgtEl>
                                        <p:attrNameLst>
                                          <p:attrName>style.visibility</p:attrName>
                                        </p:attrNameLst>
                                      </p:cBhvr>
                                      <p:to>
                                        <p:strVal val="visible"/>
                                      </p:to>
                                    </p:set>
                                    <p:animEffect transition="in" filter="fade">
                                      <p:cBhvr>
                                        <p:cTn id="59" dur="500"/>
                                        <p:tgtEl>
                                          <p:spTgt spid="7">
                                            <p:txEl>
                                              <p:pRg st="0" end="0"/>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7">
                                            <p:txEl>
                                              <p:pRg st="1" end="1"/>
                                            </p:txEl>
                                          </p:spTgt>
                                        </p:tgtEl>
                                        <p:attrNameLst>
                                          <p:attrName>style.visibility</p:attrName>
                                        </p:attrNameLst>
                                      </p:cBhvr>
                                      <p:to>
                                        <p:strVal val="visible"/>
                                      </p:to>
                                    </p:set>
                                    <p:animEffect transition="in" filter="fade">
                                      <p:cBhvr>
                                        <p:cTn id="64" dur="500"/>
                                        <p:tgtEl>
                                          <p:spTgt spid="7">
                                            <p:txEl>
                                              <p:pRg st="1" end="1"/>
                                            </p:txEl>
                                          </p:spTgt>
                                        </p:tgtEl>
                                      </p:cBhvr>
                                    </p:animEffect>
                                  </p:childTnLst>
                                </p:cTn>
                              </p:par>
                              <p:par>
                                <p:cTn id="65" presetID="9" presetClass="emph" presetSubtype="0" nodeType="withEffect">
                                  <p:stCondLst>
                                    <p:cond delay="0"/>
                                  </p:stCondLst>
                                  <p:childTnLst>
                                    <p:set>
                                      <p:cBhvr>
                                        <p:cTn id="66" dur="indefinite"/>
                                        <p:tgtEl>
                                          <p:spTgt spid="7">
                                            <p:txEl>
                                              <p:pRg st="0" end="0"/>
                                            </p:txEl>
                                          </p:spTgt>
                                        </p:tgtEl>
                                        <p:attrNameLst>
                                          <p:attrName>style.opacity</p:attrName>
                                        </p:attrNameLst>
                                      </p:cBhvr>
                                      <p:to>
                                        <p:strVal val="0.25"/>
                                      </p:to>
                                    </p:set>
                                    <p:animEffect filter="image" prLst="opacity: 0.25">
                                      <p:cBhvr rctx="IE">
                                        <p:cTn id="67" dur="indefinite"/>
                                        <p:tgtEl>
                                          <p:spTgt spid="7">
                                            <p:txEl>
                                              <p:pRg st="0" end="0"/>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7">
                                            <p:txEl>
                                              <p:pRg st="2" end="2"/>
                                            </p:txEl>
                                          </p:spTgt>
                                        </p:tgtEl>
                                        <p:attrNameLst>
                                          <p:attrName>style.visibility</p:attrName>
                                        </p:attrNameLst>
                                      </p:cBhvr>
                                      <p:to>
                                        <p:strVal val="visible"/>
                                      </p:to>
                                    </p:set>
                                    <p:animEffect transition="in" filter="fade">
                                      <p:cBhvr>
                                        <p:cTn id="72" dur="500"/>
                                        <p:tgtEl>
                                          <p:spTgt spid="7">
                                            <p:txEl>
                                              <p:pRg st="2" end="2"/>
                                            </p:txEl>
                                          </p:spTgt>
                                        </p:tgtEl>
                                      </p:cBhvr>
                                    </p:animEffect>
                                  </p:childTnLst>
                                </p:cTn>
                              </p:par>
                              <p:par>
                                <p:cTn id="73" presetID="9" presetClass="emph" presetSubtype="0" nodeType="withEffect">
                                  <p:stCondLst>
                                    <p:cond delay="0"/>
                                  </p:stCondLst>
                                  <p:childTnLst>
                                    <p:set>
                                      <p:cBhvr>
                                        <p:cTn id="74" dur="indefinite"/>
                                        <p:tgtEl>
                                          <p:spTgt spid="7">
                                            <p:txEl>
                                              <p:pRg st="1" end="1"/>
                                            </p:txEl>
                                          </p:spTgt>
                                        </p:tgtEl>
                                        <p:attrNameLst>
                                          <p:attrName>style.opacity</p:attrName>
                                        </p:attrNameLst>
                                      </p:cBhvr>
                                      <p:to>
                                        <p:strVal val="0.25"/>
                                      </p:to>
                                    </p:set>
                                    <p:animEffect filter="image" prLst="opacity: 0.25">
                                      <p:cBhvr rctx="IE">
                                        <p:cTn id="75" dur="indefinite"/>
                                        <p:tgtEl>
                                          <p:spTgt spid="7">
                                            <p:txEl>
                                              <p:pRg st="1" end="1"/>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19"/>
                                        </p:tgtEl>
                                        <p:attrNameLst>
                                          <p:attrName>style.visibility</p:attrName>
                                        </p:attrNameLst>
                                      </p:cBhvr>
                                      <p:to>
                                        <p:strVal val="visible"/>
                                      </p:to>
                                    </p:set>
                                    <p:animEffect transition="in" filter="fade">
                                      <p:cBhvr>
                                        <p:cTn id="80" dur="500"/>
                                        <p:tgtEl>
                                          <p:spTgt spid="19"/>
                                        </p:tgtEl>
                                      </p:cBhvr>
                                    </p:animEffect>
                                  </p:childTnLst>
                                </p:cTn>
                              </p:par>
                              <p:par>
                                <p:cTn id="81" presetID="9" presetClass="emph" presetSubtype="0" nodeType="withEffect">
                                  <p:stCondLst>
                                    <p:cond delay="0"/>
                                  </p:stCondLst>
                                  <p:childTnLst>
                                    <p:set>
                                      <p:cBhvr>
                                        <p:cTn id="82" dur="indefinite"/>
                                        <p:tgtEl>
                                          <p:spTgt spid="7">
                                            <p:txEl>
                                              <p:pRg st="2" end="2"/>
                                            </p:txEl>
                                          </p:spTgt>
                                        </p:tgtEl>
                                        <p:attrNameLst>
                                          <p:attrName>style.opacity</p:attrName>
                                        </p:attrNameLst>
                                      </p:cBhvr>
                                      <p:to>
                                        <p:strVal val="0.25"/>
                                      </p:to>
                                    </p:set>
                                    <p:animEffect filter="image" prLst="opacity: 0.25">
                                      <p:cBhvr rctx="IE">
                                        <p:cTn id="83" dur="indefinite"/>
                                        <p:tgtEl>
                                          <p:spTgt spid="7">
                                            <p:txEl>
                                              <p:pRg st="2" end="2"/>
                                            </p:txEl>
                                          </p:spTgt>
                                        </p:tgtEl>
                                      </p:cBhvr>
                                    </p:animEffect>
                                  </p:childTnLst>
                                </p:cTn>
                              </p:par>
                            </p:childTnLst>
                          </p:cTn>
                        </p:par>
                        <p:par>
                          <p:cTn id="84" fill="hold">
                            <p:stCondLst>
                              <p:cond delay="500"/>
                            </p:stCondLst>
                            <p:childTnLst>
                              <p:par>
                                <p:cTn id="85" presetID="10" presetClass="entr" presetSubtype="0" fill="hold" nodeType="afterEffect">
                                  <p:stCondLst>
                                    <p:cond delay="0"/>
                                  </p:stCondLst>
                                  <p:childTnLst>
                                    <p:set>
                                      <p:cBhvr>
                                        <p:cTn id="86" dur="1" fill="hold">
                                          <p:stCondLst>
                                            <p:cond delay="0"/>
                                          </p:stCondLst>
                                        </p:cTn>
                                        <p:tgtEl>
                                          <p:spTgt spid="18"/>
                                        </p:tgtEl>
                                        <p:attrNameLst>
                                          <p:attrName>style.visibility</p:attrName>
                                        </p:attrNameLst>
                                      </p:cBhvr>
                                      <p:to>
                                        <p:strVal val="visible"/>
                                      </p:to>
                                    </p:set>
                                    <p:animEffect transition="in" filter="fade">
                                      <p:cBhvr>
                                        <p:cTn id="8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descr="A truck is parked on the side of a road&#10;&#10;Description automatically generated">
            <a:extLst>
              <a:ext uri="{FF2B5EF4-FFF2-40B4-BE49-F238E27FC236}">
                <a16:creationId xmlns:a16="http://schemas.microsoft.com/office/drawing/2014/main" id="{D7D54FFA-FC03-4A7B-AAE1-109877340D69}"/>
              </a:ext>
            </a:extLst>
          </p:cNvPr>
          <p:cNvPicPr>
            <a:picLocks noChangeAspect="1"/>
          </p:cNvPicPr>
          <p:nvPr/>
        </p:nvPicPr>
        <p:blipFill rotWithShape="1">
          <a:blip r:embed="rId4">
            <a:alphaModFix amt="25000"/>
            <a:extLst>
              <a:ext uri="{28A0092B-C50C-407E-A947-70E740481C1C}">
                <a14:useLocalDpi xmlns:a14="http://schemas.microsoft.com/office/drawing/2010/main" val="0"/>
              </a:ext>
            </a:extLst>
          </a:blip>
          <a:srcRect l="25307" r="7942" b="-1"/>
          <a:stretch/>
        </p:blipFill>
        <p:spPr>
          <a:xfrm>
            <a:off x="5334000" y="10"/>
            <a:ext cx="6858000" cy="6857990"/>
          </a:xfrm>
          <a:prstGeom prst="rect">
            <a:avLst/>
          </a:prstGeom>
          <a:noFill/>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Microservices</a:t>
            </a:r>
            <a:endParaRPr lang="nl-NL" dirty="0"/>
          </a:p>
        </p:txBody>
      </p:sp>
      <p:sp>
        <p:nvSpPr>
          <p:cNvPr id="8" name="Text Placeholder 7">
            <a:extLst>
              <a:ext uri="{FF2B5EF4-FFF2-40B4-BE49-F238E27FC236}">
                <a16:creationId xmlns:a16="http://schemas.microsoft.com/office/drawing/2014/main" id="{955E1B6A-92E9-40F4-B160-E13209E1D29B}"/>
              </a:ext>
            </a:extLst>
          </p:cNvPr>
          <p:cNvSpPr>
            <a:spLocks noGrp="1"/>
          </p:cNvSpPr>
          <p:nvPr>
            <p:ph type="body" sz="quarter" idx="10"/>
          </p:nvPr>
        </p:nvSpPr>
        <p:spPr/>
        <p:txBody>
          <a:bodyPr/>
          <a:lstStyle/>
          <a:p>
            <a:r>
              <a:rPr lang="en-US" dirty="0"/>
              <a:t>Scalability</a:t>
            </a:r>
          </a:p>
          <a:p>
            <a:r>
              <a:rPr lang="en-US" dirty="0"/>
              <a:t>Insights</a:t>
            </a:r>
          </a:p>
          <a:p>
            <a:r>
              <a:rPr lang="en-US" dirty="0"/>
              <a:t>Transformation</a:t>
            </a:r>
            <a:endParaRPr lang="nl-NL" dirty="0"/>
          </a:p>
        </p:txBody>
      </p:sp>
      <p:pic>
        <p:nvPicPr>
          <p:cNvPr id="21" name="Picture 20">
            <a:extLst>
              <a:ext uri="{FF2B5EF4-FFF2-40B4-BE49-F238E27FC236}">
                <a16:creationId xmlns:a16="http://schemas.microsoft.com/office/drawing/2014/main" id="{25D13490-7EFD-4265-BD7B-582C55DCE36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117925" y="3070696"/>
            <a:ext cx="719827" cy="719827"/>
          </a:xfrm>
          <a:prstGeom prst="rect">
            <a:avLst/>
          </a:prstGeom>
        </p:spPr>
      </p:pic>
      <p:pic>
        <p:nvPicPr>
          <p:cNvPr id="22" name="Picture 21" descr="A stop sign&#10;&#10;Description generated with high confidence">
            <a:extLst>
              <a:ext uri="{FF2B5EF4-FFF2-40B4-BE49-F238E27FC236}">
                <a16:creationId xmlns:a16="http://schemas.microsoft.com/office/drawing/2014/main" id="{1BF5F47C-3A54-4546-8F86-F73BF7A4229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92400" y="3045923"/>
            <a:ext cx="780290" cy="780290"/>
          </a:xfrm>
          <a:prstGeom prst="rect">
            <a:avLst/>
          </a:prstGeom>
        </p:spPr>
      </p:pic>
      <p:grpSp>
        <p:nvGrpSpPr>
          <p:cNvPr id="24" name="Group 23">
            <a:extLst>
              <a:ext uri="{FF2B5EF4-FFF2-40B4-BE49-F238E27FC236}">
                <a16:creationId xmlns:a16="http://schemas.microsoft.com/office/drawing/2014/main" id="{75A133ED-C305-4B86-84AA-9B6653C8B8B8}"/>
              </a:ext>
            </a:extLst>
          </p:cNvPr>
          <p:cNvGrpSpPr/>
          <p:nvPr/>
        </p:nvGrpSpPr>
        <p:grpSpPr>
          <a:xfrm>
            <a:off x="6544214" y="3041763"/>
            <a:ext cx="780290" cy="780290"/>
            <a:chOff x="1659746" y="3395980"/>
            <a:chExt cx="780290" cy="780290"/>
          </a:xfrm>
        </p:grpSpPr>
        <p:pic>
          <p:nvPicPr>
            <p:cNvPr id="25" name="Picture 24">
              <a:extLst>
                <a:ext uri="{FF2B5EF4-FFF2-40B4-BE49-F238E27FC236}">
                  <a16:creationId xmlns:a16="http://schemas.microsoft.com/office/drawing/2014/main" id="{F38A8987-5B86-4C44-96CF-F8165A852071}"/>
                </a:ext>
              </a:extLst>
            </p:cNvPr>
            <p:cNvPicPr>
              <a:picLocks noChangeAspect="1"/>
            </p:cNvPicPr>
            <p:nvPr/>
          </p:nvPicPr>
          <p:blipFill>
            <a:blip r:embed="rId7"/>
            <a:stretch>
              <a:fillRect/>
            </a:stretch>
          </p:blipFill>
          <p:spPr>
            <a:xfrm>
              <a:off x="1659746" y="3395980"/>
              <a:ext cx="780290" cy="780290"/>
            </a:xfrm>
            <a:prstGeom prst="rect">
              <a:avLst/>
            </a:prstGeom>
          </p:spPr>
        </p:pic>
        <p:pic>
          <p:nvPicPr>
            <p:cNvPr id="27" name="Picture 26">
              <a:extLst>
                <a:ext uri="{FF2B5EF4-FFF2-40B4-BE49-F238E27FC236}">
                  <a16:creationId xmlns:a16="http://schemas.microsoft.com/office/drawing/2014/main" id="{C8DB1301-EE66-4834-86C7-B5AE8DF4C24D}"/>
                </a:ext>
              </a:extLst>
            </p:cNvPr>
            <p:cNvPicPr>
              <a:picLocks noChangeAspect="1"/>
            </p:cNvPicPr>
            <p:nvPr/>
          </p:nvPicPr>
          <p:blipFill>
            <a:blip r:embed="rId8"/>
            <a:stretch>
              <a:fillRect/>
            </a:stretch>
          </p:blipFill>
          <p:spPr>
            <a:xfrm>
              <a:off x="1827685" y="3949700"/>
              <a:ext cx="612351" cy="226570"/>
            </a:xfrm>
            <a:prstGeom prst="rect">
              <a:avLst/>
            </a:prstGeom>
          </p:spPr>
        </p:pic>
      </p:grpSp>
      <p:pic>
        <p:nvPicPr>
          <p:cNvPr id="28" name="Graphic 27">
            <a:extLst>
              <a:ext uri="{FF2B5EF4-FFF2-40B4-BE49-F238E27FC236}">
                <a16:creationId xmlns:a16="http://schemas.microsoft.com/office/drawing/2014/main" id="{3F10C32A-3FCF-451B-8D8F-7FC7AE5053B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1277092" y="3109073"/>
            <a:ext cx="645670" cy="645670"/>
          </a:xfrm>
          <a:prstGeom prst="rect">
            <a:avLst/>
          </a:prstGeom>
        </p:spPr>
      </p:pic>
      <p:cxnSp>
        <p:nvCxnSpPr>
          <p:cNvPr id="29" name="Straight Arrow Connector 28">
            <a:extLst>
              <a:ext uri="{FF2B5EF4-FFF2-40B4-BE49-F238E27FC236}">
                <a16:creationId xmlns:a16="http://schemas.microsoft.com/office/drawing/2014/main" id="{D54BA519-14AF-42AB-87B3-1F76D9C0E13E}"/>
              </a:ext>
            </a:extLst>
          </p:cNvPr>
          <p:cNvCxnSpPr>
            <a:cxnSpLocks/>
            <a:stCxn id="25" idx="3"/>
            <a:endCxn id="22" idx="1"/>
          </p:cNvCxnSpPr>
          <p:nvPr/>
        </p:nvCxnSpPr>
        <p:spPr>
          <a:xfrm>
            <a:off x="7324504" y="3431908"/>
            <a:ext cx="467896" cy="416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9C1F8BD-B98E-4E3F-9F6F-0685E3B33AD9}"/>
              </a:ext>
            </a:extLst>
          </p:cNvPr>
          <p:cNvCxnSpPr>
            <a:cxnSpLocks/>
            <a:stCxn id="22" idx="3"/>
            <a:endCxn id="33" idx="1"/>
          </p:cNvCxnSpPr>
          <p:nvPr/>
        </p:nvCxnSpPr>
        <p:spPr>
          <a:xfrm flipV="1">
            <a:off x="8572690" y="3432318"/>
            <a:ext cx="419248" cy="375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BCC9667-B15E-4CBF-AF76-AF6CA0507AFC}"/>
              </a:ext>
            </a:extLst>
          </p:cNvPr>
          <p:cNvCxnSpPr>
            <a:cxnSpLocks/>
            <a:stCxn id="21" idx="3"/>
            <a:endCxn id="28" idx="1"/>
          </p:cNvCxnSpPr>
          <p:nvPr/>
        </p:nvCxnSpPr>
        <p:spPr>
          <a:xfrm>
            <a:off x="10837752" y="3430610"/>
            <a:ext cx="439340" cy="129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6264FB7-407E-4405-9D2D-86BBBBBA2DCA}"/>
              </a:ext>
            </a:extLst>
          </p:cNvPr>
          <p:cNvPicPr>
            <a:picLocks noChangeAspect="1"/>
          </p:cNvPicPr>
          <p:nvPr/>
        </p:nvPicPr>
        <p:blipFill>
          <a:blip r:embed="rId11"/>
          <a:stretch>
            <a:fillRect/>
          </a:stretch>
        </p:blipFill>
        <p:spPr>
          <a:xfrm>
            <a:off x="170384" y="5453052"/>
            <a:ext cx="4271994" cy="1404948"/>
          </a:xfrm>
          <a:prstGeom prst="rect">
            <a:avLst/>
          </a:prstGeom>
        </p:spPr>
      </p:pic>
      <p:pic>
        <p:nvPicPr>
          <p:cNvPr id="33" name="Graphic 32">
            <a:extLst>
              <a:ext uri="{FF2B5EF4-FFF2-40B4-BE49-F238E27FC236}">
                <a16:creationId xmlns:a16="http://schemas.microsoft.com/office/drawing/2014/main" id="{BEC3F7BC-381B-40EE-B07C-779D1A2F6432}"/>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8991938" y="3075828"/>
            <a:ext cx="712979" cy="712979"/>
          </a:xfrm>
          <a:prstGeom prst="rect">
            <a:avLst/>
          </a:prstGeom>
        </p:spPr>
      </p:pic>
      <p:cxnSp>
        <p:nvCxnSpPr>
          <p:cNvPr id="34" name="Straight Arrow Connector 33">
            <a:extLst>
              <a:ext uri="{FF2B5EF4-FFF2-40B4-BE49-F238E27FC236}">
                <a16:creationId xmlns:a16="http://schemas.microsoft.com/office/drawing/2014/main" id="{A0B13465-A67A-467C-A530-A97BD6C29AD0}"/>
              </a:ext>
            </a:extLst>
          </p:cNvPr>
          <p:cNvCxnSpPr>
            <a:cxnSpLocks/>
            <a:stCxn id="33" idx="3"/>
            <a:endCxn id="21" idx="1"/>
          </p:cNvCxnSpPr>
          <p:nvPr/>
        </p:nvCxnSpPr>
        <p:spPr>
          <a:xfrm flipV="1">
            <a:off x="9704917" y="3430610"/>
            <a:ext cx="413008" cy="170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9B4C9491-749B-4946-9E06-DC0EEDA6D556}"/>
              </a:ext>
            </a:extLst>
          </p:cNvPr>
          <p:cNvSpPr/>
          <p:nvPr/>
        </p:nvSpPr>
        <p:spPr>
          <a:xfrm rot="19844764">
            <a:off x="7674663" y="4508364"/>
            <a:ext cx="3769936" cy="1323439"/>
          </a:xfrm>
          <a:prstGeom prst="rect">
            <a:avLst/>
          </a:prstGeom>
          <a:noFill/>
        </p:spPr>
        <p:txBody>
          <a:bodyPr wrap="square" lIns="91440" tIns="45720" rIns="91440" bIns="45720">
            <a:spAutoFit/>
          </a:bodyPr>
          <a:lstStyle/>
          <a:p>
            <a:pPr algn="ctr"/>
            <a:r>
              <a:rPr lang="en-US" sz="8000" b="0" cap="none" spc="0" dirty="0">
                <a:ln w="0"/>
                <a:solidFill>
                  <a:schemeClr val="accent1"/>
                </a:solidFill>
                <a:effectLst>
                  <a:outerShdw blurRad="38100" dist="25400" dir="5400000" algn="ctr" rotWithShape="0">
                    <a:srgbClr val="6E747A">
                      <a:alpha val="43000"/>
                    </a:srgbClr>
                  </a:outerShdw>
                </a:effectLst>
              </a:rPr>
              <a:t>Demo</a:t>
            </a:r>
          </a:p>
        </p:txBody>
      </p:sp>
    </p:spTree>
    <p:extLst>
      <p:ext uri="{BB962C8B-B14F-4D97-AF65-F5344CB8AC3E}">
        <p14:creationId xmlns:p14="http://schemas.microsoft.com/office/powerpoint/2010/main" val="36052798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bg/>
                                          </p:spTgt>
                                        </p:tgtEl>
                                        <p:attrNameLst>
                                          <p:attrName>style.visibility</p:attrName>
                                        </p:attrNameLst>
                                      </p:cBhvr>
                                      <p:to>
                                        <p:strVal val="visible"/>
                                      </p:to>
                                    </p:set>
                                    <p:animEffect transition="in" filter="fade">
                                      <p:cBhvr>
                                        <p:cTn id="17" dur="500"/>
                                        <p:tgtEl>
                                          <p:spTgt spid="8">
                                            <p:bg/>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
                                            <p:txEl>
                                              <p:pRg st="0" end="0"/>
                                            </p:txEl>
                                          </p:spTgt>
                                        </p:tgtEl>
                                        <p:attrNameLst>
                                          <p:attrName>style.visibility</p:attrName>
                                        </p:attrNameLst>
                                      </p:cBhvr>
                                      <p:to>
                                        <p:strVal val="visible"/>
                                      </p:to>
                                    </p:set>
                                    <p:animEffect transition="in" filter="fade">
                                      <p:cBhvr>
                                        <p:cTn id="20" dur="500"/>
                                        <p:tgtEl>
                                          <p:spTgt spid="8">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xEl>
                                              <p:pRg st="1" end="1"/>
                                            </p:txEl>
                                          </p:spTgt>
                                        </p:tgtEl>
                                        <p:attrNameLst>
                                          <p:attrName>style.visibility</p:attrName>
                                        </p:attrNameLst>
                                      </p:cBhvr>
                                      <p:to>
                                        <p:strVal val="visible"/>
                                      </p:to>
                                    </p:set>
                                    <p:animEffect transition="in" filter="fade">
                                      <p:cBhvr>
                                        <p:cTn id="25" dur="500"/>
                                        <p:tgtEl>
                                          <p:spTgt spid="8">
                                            <p:txEl>
                                              <p:pRg st="1" end="1"/>
                                            </p:txEl>
                                          </p:spTgt>
                                        </p:tgtEl>
                                      </p:cBhvr>
                                    </p:animEffect>
                                  </p:childTnLst>
                                </p:cTn>
                              </p:par>
                              <p:par>
                                <p:cTn id="26" presetID="9" presetClass="emph" presetSubtype="0" nodeType="withEffect">
                                  <p:stCondLst>
                                    <p:cond delay="0"/>
                                  </p:stCondLst>
                                  <p:childTnLst>
                                    <p:set>
                                      <p:cBhvr>
                                        <p:cTn id="27" dur="indefinite"/>
                                        <p:tgtEl>
                                          <p:spTgt spid="8">
                                            <p:txEl>
                                              <p:pRg st="0" end="0"/>
                                            </p:txEl>
                                          </p:spTgt>
                                        </p:tgtEl>
                                        <p:attrNameLst>
                                          <p:attrName>style.opacity</p:attrName>
                                        </p:attrNameLst>
                                      </p:cBhvr>
                                      <p:to>
                                        <p:strVal val="0.25"/>
                                      </p:to>
                                    </p:set>
                                    <p:animEffect filter="image" prLst="opacity: 0.25">
                                      <p:cBhvr rctx="IE">
                                        <p:cTn id="28" dur="indefinite"/>
                                        <p:tgtEl>
                                          <p:spTgt spid="8">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8">
                                            <p:txEl>
                                              <p:pRg st="2" end="2"/>
                                            </p:txEl>
                                          </p:spTgt>
                                        </p:tgtEl>
                                        <p:attrNameLst>
                                          <p:attrName>style.visibility</p:attrName>
                                        </p:attrNameLst>
                                      </p:cBhvr>
                                      <p:to>
                                        <p:strVal val="visible"/>
                                      </p:to>
                                    </p:set>
                                    <p:animEffect transition="in" filter="fade">
                                      <p:cBhvr>
                                        <p:cTn id="33" dur="500"/>
                                        <p:tgtEl>
                                          <p:spTgt spid="8">
                                            <p:txEl>
                                              <p:pRg st="2" end="2"/>
                                            </p:txEl>
                                          </p:spTgt>
                                        </p:tgtEl>
                                      </p:cBhvr>
                                    </p:animEffect>
                                  </p:childTnLst>
                                </p:cTn>
                              </p:par>
                              <p:par>
                                <p:cTn id="34" presetID="9" presetClass="emph" presetSubtype="0" nodeType="withEffect">
                                  <p:stCondLst>
                                    <p:cond delay="0"/>
                                  </p:stCondLst>
                                  <p:childTnLst>
                                    <p:set>
                                      <p:cBhvr>
                                        <p:cTn id="35" dur="indefinite"/>
                                        <p:tgtEl>
                                          <p:spTgt spid="8">
                                            <p:txEl>
                                              <p:pRg st="1" end="1"/>
                                            </p:txEl>
                                          </p:spTgt>
                                        </p:tgtEl>
                                        <p:attrNameLst>
                                          <p:attrName>style.opacity</p:attrName>
                                        </p:attrNameLst>
                                      </p:cBhvr>
                                      <p:to>
                                        <p:strVal val="0.25"/>
                                      </p:to>
                                    </p:set>
                                    <p:animEffect filter="image" prLst="opacity: 0.25">
                                      <p:cBhvr rctx="IE">
                                        <p:cTn id="36" dur="indefinite"/>
                                        <p:tgtEl>
                                          <p:spTgt spid="8">
                                            <p:txEl>
                                              <p:pRg st="1" end="1"/>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9"/>
                                        </p:tgtEl>
                                        <p:attrNameLst>
                                          <p:attrName>style.visibility</p:attrName>
                                        </p:attrNameLst>
                                      </p:cBhvr>
                                      <p:to>
                                        <p:strVal val="visible"/>
                                      </p:to>
                                    </p:set>
                                    <p:animEffect transition="in" filter="fade">
                                      <p:cBhvr>
                                        <p:cTn id="41" dur="500"/>
                                        <p:tgtEl>
                                          <p:spTgt spid="29"/>
                                        </p:tgtEl>
                                      </p:cBhvr>
                                    </p:animEffect>
                                  </p:childTnLst>
                                </p:cTn>
                              </p:par>
                              <p:par>
                                <p:cTn id="42" presetID="9" presetClass="emph" presetSubtype="0" nodeType="withEffect">
                                  <p:stCondLst>
                                    <p:cond delay="0"/>
                                  </p:stCondLst>
                                  <p:childTnLst>
                                    <p:set>
                                      <p:cBhvr>
                                        <p:cTn id="43" dur="indefinite"/>
                                        <p:tgtEl>
                                          <p:spTgt spid="8">
                                            <p:txEl>
                                              <p:pRg st="2" end="2"/>
                                            </p:txEl>
                                          </p:spTgt>
                                        </p:tgtEl>
                                        <p:attrNameLst>
                                          <p:attrName>style.opacity</p:attrName>
                                        </p:attrNameLst>
                                      </p:cBhvr>
                                      <p:to>
                                        <p:strVal val="0.25"/>
                                      </p:to>
                                    </p:set>
                                    <p:animEffect filter="image" prLst="opacity: 0.25">
                                      <p:cBhvr rctx="IE">
                                        <p:cTn id="44" dur="indefinite"/>
                                        <p:tgtEl>
                                          <p:spTgt spid="8">
                                            <p:txEl>
                                              <p:pRg st="2" end="2"/>
                                            </p:txEl>
                                          </p:spTgt>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fade">
                                      <p:cBhvr>
                                        <p:cTn id="48" dur="500"/>
                                        <p:tgtEl>
                                          <p:spTgt spid="22"/>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30"/>
                                        </p:tgtEl>
                                        <p:attrNameLst>
                                          <p:attrName>style.visibility</p:attrName>
                                        </p:attrNameLst>
                                      </p:cBhvr>
                                      <p:to>
                                        <p:strVal val="visible"/>
                                      </p:to>
                                    </p:set>
                                    <p:animEffect transition="in" filter="fade">
                                      <p:cBhvr>
                                        <p:cTn id="53" dur="500"/>
                                        <p:tgtEl>
                                          <p:spTgt spid="30"/>
                                        </p:tgtEl>
                                      </p:cBhvr>
                                    </p:animEffect>
                                  </p:childTnLst>
                                </p:cTn>
                              </p:par>
                            </p:childTnLst>
                          </p:cTn>
                        </p:par>
                        <p:par>
                          <p:cTn id="54" fill="hold">
                            <p:stCondLst>
                              <p:cond delay="500"/>
                            </p:stCondLst>
                            <p:childTnLst>
                              <p:par>
                                <p:cTn id="55" presetID="10" presetClass="entr" presetSubtype="0" fill="hold" nodeType="after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500"/>
                                        <p:tgtEl>
                                          <p:spTgt spid="34"/>
                                        </p:tgtEl>
                                      </p:cBhvr>
                                    </p:animEffect>
                                  </p:childTnLst>
                                </p:cTn>
                              </p:par>
                            </p:childTnLst>
                          </p:cTn>
                        </p:par>
                        <p:par>
                          <p:cTn id="63" fill="hold">
                            <p:stCondLst>
                              <p:cond delay="500"/>
                            </p:stCondLst>
                            <p:childTnLst>
                              <p:par>
                                <p:cTn id="64" presetID="10" presetClass="entr" presetSubtype="0" fill="hold" nodeType="after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fade">
                                      <p:cBhvr>
                                        <p:cTn id="66" dur="500"/>
                                        <p:tgtEl>
                                          <p:spTgt spid="21"/>
                                        </p:tgtEl>
                                      </p:cBhvr>
                                    </p:animEffect>
                                  </p:childTnLst>
                                </p:cTn>
                              </p:par>
                            </p:childTnLst>
                          </p:cTn>
                        </p:par>
                        <p:par>
                          <p:cTn id="67" fill="hold">
                            <p:stCondLst>
                              <p:cond delay="1000"/>
                            </p:stCondLst>
                            <p:childTnLst>
                              <p:par>
                                <p:cTn id="68" presetID="10" presetClass="entr" presetSubtype="0" fill="hold" nodeType="afterEffect">
                                  <p:stCondLst>
                                    <p:cond delay="0"/>
                                  </p:stCondLst>
                                  <p:childTnLst>
                                    <p:set>
                                      <p:cBhvr>
                                        <p:cTn id="69" dur="1" fill="hold">
                                          <p:stCondLst>
                                            <p:cond delay="0"/>
                                          </p:stCondLst>
                                        </p:cTn>
                                        <p:tgtEl>
                                          <p:spTgt spid="31"/>
                                        </p:tgtEl>
                                        <p:attrNameLst>
                                          <p:attrName>style.visibility</p:attrName>
                                        </p:attrNameLst>
                                      </p:cBhvr>
                                      <p:to>
                                        <p:strVal val="visible"/>
                                      </p:to>
                                    </p:set>
                                    <p:animEffect transition="in" filter="fade">
                                      <p:cBhvr>
                                        <p:cTn id="70" dur="500"/>
                                        <p:tgtEl>
                                          <p:spTgt spid="31"/>
                                        </p:tgtEl>
                                      </p:cBhvr>
                                    </p:animEffect>
                                  </p:childTnLst>
                                </p:cTn>
                              </p:par>
                            </p:childTnLst>
                          </p:cTn>
                        </p:par>
                        <p:par>
                          <p:cTn id="71" fill="hold">
                            <p:stCondLst>
                              <p:cond delay="1500"/>
                            </p:stCondLst>
                            <p:childTnLst>
                              <p:par>
                                <p:cTn id="72" presetID="10" presetClass="entr" presetSubtype="0" fill="hold" nodeType="afterEffect">
                                  <p:stCondLst>
                                    <p:cond delay="0"/>
                                  </p:stCondLst>
                                  <p:childTnLst>
                                    <p:set>
                                      <p:cBhvr>
                                        <p:cTn id="73" dur="1" fill="hold">
                                          <p:stCondLst>
                                            <p:cond delay="0"/>
                                          </p:stCondLst>
                                        </p:cTn>
                                        <p:tgtEl>
                                          <p:spTgt spid="32"/>
                                        </p:tgtEl>
                                        <p:attrNameLst>
                                          <p:attrName>style.visibility</p:attrName>
                                        </p:attrNameLst>
                                      </p:cBhvr>
                                      <p:to>
                                        <p:strVal val="visible"/>
                                      </p:to>
                                    </p:set>
                                    <p:animEffect transition="in" filter="fade">
                                      <p:cBhvr>
                                        <p:cTn id="74" dur="500"/>
                                        <p:tgtEl>
                                          <p:spTgt spid="32"/>
                                        </p:tgtEl>
                                      </p:cBhvr>
                                    </p:animEffect>
                                  </p:childTnLst>
                                </p:cTn>
                              </p:par>
                            </p:childTnLst>
                          </p:cTn>
                        </p:par>
                      </p:childTnLst>
                    </p:cTn>
                  </p:par>
                  <p:par>
                    <p:cTn id="75" fill="hold">
                      <p:stCondLst>
                        <p:cond delay="indefinite"/>
                      </p:stCondLst>
                      <p:childTnLst>
                        <p:par>
                          <p:cTn id="76" fill="hold">
                            <p:stCondLst>
                              <p:cond delay="0"/>
                            </p:stCondLst>
                            <p:childTnLst>
                              <p:par>
                                <p:cTn id="77" presetID="31" presetClass="entr" presetSubtype="0" fill="hold" grpId="0" nodeType="clickEffect">
                                  <p:stCondLst>
                                    <p:cond delay="0"/>
                                  </p:stCondLst>
                                  <p:childTnLst>
                                    <p:set>
                                      <p:cBhvr>
                                        <p:cTn id="78" dur="1" fill="hold">
                                          <p:stCondLst>
                                            <p:cond delay="0"/>
                                          </p:stCondLst>
                                        </p:cTn>
                                        <p:tgtEl>
                                          <p:spTgt spid="35"/>
                                        </p:tgtEl>
                                        <p:attrNameLst>
                                          <p:attrName>style.visibility</p:attrName>
                                        </p:attrNameLst>
                                      </p:cBhvr>
                                      <p:to>
                                        <p:strVal val="visible"/>
                                      </p:to>
                                    </p:set>
                                    <p:anim calcmode="lin" valueType="num">
                                      <p:cBhvr>
                                        <p:cTn id="79" dur="1000" fill="hold"/>
                                        <p:tgtEl>
                                          <p:spTgt spid="35"/>
                                        </p:tgtEl>
                                        <p:attrNameLst>
                                          <p:attrName>ppt_w</p:attrName>
                                        </p:attrNameLst>
                                      </p:cBhvr>
                                      <p:tavLst>
                                        <p:tav tm="0">
                                          <p:val>
                                            <p:fltVal val="0"/>
                                          </p:val>
                                        </p:tav>
                                        <p:tav tm="100000">
                                          <p:val>
                                            <p:strVal val="#ppt_w"/>
                                          </p:val>
                                        </p:tav>
                                      </p:tavLst>
                                    </p:anim>
                                    <p:anim calcmode="lin" valueType="num">
                                      <p:cBhvr>
                                        <p:cTn id="80" dur="1000" fill="hold"/>
                                        <p:tgtEl>
                                          <p:spTgt spid="35"/>
                                        </p:tgtEl>
                                        <p:attrNameLst>
                                          <p:attrName>ppt_h</p:attrName>
                                        </p:attrNameLst>
                                      </p:cBhvr>
                                      <p:tavLst>
                                        <p:tav tm="0">
                                          <p:val>
                                            <p:fltVal val="0"/>
                                          </p:val>
                                        </p:tav>
                                        <p:tav tm="100000">
                                          <p:val>
                                            <p:strVal val="#ppt_h"/>
                                          </p:val>
                                        </p:tav>
                                      </p:tavLst>
                                    </p:anim>
                                    <p:anim calcmode="lin" valueType="num">
                                      <p:cBhvr>
                                        <p:cTn id="81" dur="1000" fill="hold"/>
                                        <p:tgtEl>
                                          <p:spTgt spid="35"/>
                                        </p:tgtEl>
                                        <p:attrNameLst>
                                          <p:attrName>style.rotation</p:attrName>
                                        </p:attrNameLst>
                                      </p:cBhvr>
                                      <p:tavLst>
                                        <p:tav tm="0">
                                          <p:val>
                                            <p:fltVal val="90"/>
                                          </p:val>
                                        </p:tav>
                                        <p:tav tm="100000">
                                          <p:val>
                                            <p:fltVal val="0"/>
                                          </p:val>
                                        </p:tav>
                                      </p:tavLst>
                                    </p:anim>
                                    <p:animEffect transition="in" filter="fade">
                                      <p:cBhvr>
                                        <p:cTn id="82" dur="10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35"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588263" y="585788"/>
            <a:ext cx="11018520" cy="1114996"/>
          </a:xfrm>
          <a:prstGeom prst="rect">
            <a:avLst/>
          </a:prstGeom>
        </p:spPr>
        <p:txBody>
          <a:bodyPr wrap="square" anchor="ctr">
            <a:normAutofit/>
          </a:bodyPr>
          <a:lstStyle/>
          <a:p>
            <a:r>
              <a:rPr lang="en-US" dirty="0"/>
              <a:t>Cloud native?</a:t>
            </a:r>
          </a:p>
        </p:txBody>
      </p:sp>
      <p:pic>
        <p:nvPicPr>
          <p:cNvPr id="24578" name="Picture 2" descr="Pasta Salad, Olives, Feta Cheese, Arugula"/>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24008" b="22421"/>
          <a:stretch/>
        </p:blipFill>
        <p:spPr bwMode="auto">
          <a:xfrm>
            <a:off x="-2381" y="2286000"/>
            <a:ext cx="12192000" cy="4572000"/>
          </a:xfrm>
          <a:prstGeom prst="rect">
            <a:avLst/>
          </a:prstGeom>
          <a:solidFill>
            <a:srgbClr val="FFFFFF"/>
          </a:solidFill>
        </p:spPr>
      </p:pic>
    </p:spTree>
    <p:extLst>
      <p:ext uri="{BB962C8B-B14F-4D97-AF65-F5344CB8AC3E}">
        <p14:creationId xmlns:p14="http://schemas.microsoft.com/office/powerpoint/2010/main" val="103918375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outdoor, building, person, orange&#10;&#10;Description automatically generated">
            <a:extLst>
              <a:ext uri="{FF2B5EF4-FFF2-40B4-BE49-F238E27FC236}">
                <a16:creationId xmlns:a16="http://schemas.microsoft.com/office/drawing/2014/main" id="{D5D68C4D-8F26-44DE-9679-591E9B2A378F}"/>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Workflow</a:t>
            </a:r>
            <a:endParaRPr lang="nl-NL" dirty="0"/>
          </a:p>
        </p:txBody>
      </p:sp>
      <p:sp>
        <p:nvSpPr>
          <p:cNvPr id="3" name="Text Placeholder 2">
            <a:extLst>
              <a:ext uri="{FF2B5EF4-FFF2-40B4-BE49-F238E27FC236}">
                <a16:creationId xmlns:a16="http://schemas.microsoft.com/office/drawing/2014/main" id="{92347042-3C64-4701-A900-B98961AFE81F}"/>
              </a:ext>
            </a:extLst>
          </p:cNvPr>
          <p:cNvSpPr>
            <a:spLocks noGrp="1"/>
          </p:cNvSpPr>
          <p:nvPr>
            <p:ph type="body" sz="quarter" idx="10"/>
          </p:nvPr>
        </p:nvSpPr>
        <p:spPr/>
        <p:txBody>
          <a:bodyPr/>
          <a:lstStyle/>
          <a:p>
            <a:r>
              <a:rPr lang="en-US" dirty="0"/>
              <a:t>Easy and agile</a:t>
            </a:r>
          </a:p>
          <a:p>
            <a:r>
              <a:rPr lang="en-US" dirty="0"/>
              <a:t>SaaS and PaaS</a:t>
            </a:r>
          </a:p>
          <a:p>
            <a:r>
              <a:rPr lang="en-US" dirty="0"/>
              <a:t>Monitoring and logging</a:t>
            </a:r>
            <a:endParaRPr lang="nl-NL" dirty="0"/>
          </a:p>
        </p:txBody>
      </p:sp>
      <p:pic>
        <p:nvPicPr>
          <p:cNvPr id="4" name="Picture 3" descr="A close up of a sign&#10;&#10;Description generated with very high confidence">
            <a:extLst>
              <a:ext uri="{FF2B5EF4-FFF2-40B4-BE49-F238E27FC236}">
                <a16:creationId xmlns:a16="http://schemas.microsoft.com/office/drawing/2014/main" id="{09818181-829B-483C-89F5-1BB1DB7332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2054" y="3849030"/>
            <a:ext cx="528269" cy="528269"/>
          </a:xfrm>
          <a:prstGeom prst="rect">
            <a:avLst/>
          </a:prstGeom>
        </p:spPr>
      </p:pic>
      <p:pic>
        <p:nvPicPr>
          <p:cNvPr id="10" name="Picture 9" descr="A close up of a logo&#10;&#10;Description generated with high confidence">
            <a:extLst>
              <a:ext uri="{FF2B5EF4-FFF2-40B4-BE49-F238E27FC236}">
                <a16:creationId xmlns:a16="http://schemas.microsoft.com/office/drawing/2014/main" id="{AAF605E4-9260-45A5-B115-3F094EBD88C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570280" y="2256492"/>
            <a:ext cx="528269" cy="528269"/>
          </a:xfrm>
          <a:prstGeom prst="rect">
            <a:avLst/>
          </a:prstGeom>
        </p:spPr>
      </p:pic>
      <p:pic>
        <p:nvPicPr>
          <p:cNvPr id="11" name="Picture 10">
            <a:extLst>
              <a:ext uri="{FF2B5EF4-FFF2-40B4-BE49-F238E27FC236}">
                <a16:creationId xmlns:a16="http://schemas.microsoft.com/office/drawing/2014/main" id="{F95AA78D-CAEC-49C9-8EE9-0D7EA7CC790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94073" y="5424295"/>
            <a:ext cx="528269" cy="528269"/>
          </a:xfrm>
          <a:prstGeom prst="rect">
            <a:avLst/>
          </a:prstGeom>
        </p:spPr>
      </p:pic>
      <p:pic>
        <p:nvPicPr>
          <p:cNvPr id="14" name="Picture 13">
            <a:extLst>
              <a:ext uri="{FF2B5EF4-FFF2-40B4-BE49-F238E27FC236}">
                <a16:creationId xmlns:a16="http://schemas.microsoft.com/office/drawing/2014/main" id="{94C077E2-2A07-4417-B406-E803B58F6F0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396354" y="2262772"/>
            <a:ext cx="528269" cy="528269"/>
          </a:xfrm>
          <a:prstGeom prst="rect">
            <a:avLst/>
          </a:prstGeom>
        </p:spPr>
      </p:pic>
      <p:pic>
        <p:nvPicPr>
          <p:cNvPr id="6146" name="Picture 2" descr="Image result for hr2day logo">
            <a:extLst>
              <a:ext uri="{FF2B5EF4-FFF2-40B4-BE49-F238E27FC236}">
                <a16:creationId xmlns:a16="http://schemas.microsoft.com/office/drawing/2014/main" id="{B0750674-1BAB-49B1-ABD7-2E131C74A39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744206" y="2322639"/>
            <a:ext cx="528269" cy="39597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F2752AA7-5303-4CAA-A821-C77645981397}"/>
              </a:ext>
            </a:extLst>
          </p:cNvPr>
          <p:cNvPicPr>
            <a:picLocks noChangeAspect="1"/>
          </p:cNvPicPr>
          <p:nvPr/>
        </p:nvPicPr>
        <p:blipFill>
          <a:blip r:embed="rId8"/>
          <a:stretch>
            <a:fillRect/>
          </a:stretch>
        </p:blipFill>
        <p:spPr>
          <a:xfrm>
            <a:off x="8920768" y="2298211"/>
            <a:ext cx="525633" cy="441790"/>
          </a:xfrm>
          <a:prstGeom prst="rect">
            <a:avLst/>
          </a:prstGeom>
        </p:spPr>
      </p:pic>
      <p:cxnSp>
        <p:nvCxnSpPr>
          <p:cNvPr id="17" name="Straight Arrow Connector 16">
            <a:extLst>
              <a:ext uri="{FF2B5EF4-FFF2-40B4-BE49-F238E27FC236}">
                <a16:creationId xmlns:a16="http://schemas.microsoft.com/office/drawing/2014/main" id="{49119596-079F-472D-9750-796EF923DFDE}"/>
              </a:ext>
            </a:extLst>
          </p:cNvPr>
          <p:cNvCxnSpPr>
            <a:cxnSpLocks/>
            <a:stCxn id="4" idx="3"/>
            <a:endCxn id="28" idx="1"/>
          </p:cNvCxnSpPr>
          <p:nvPr/>
        </p:nvCxnSpPr>
        <p:spPr>
          <a:xfrm flipV="1">
            <a:off x="6390323" y="4113164"/>
            <a:ext cx="265952" cy="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C0F4DCE-517F-4A4A-A619-875CABE30B7F}"/>
              </a:ext>
            </a:extLst>
          </p:cNvPr>
          <p:cNvCxnSpPr>
            <a:cxnSpLocks/>
            <a:stCxn id="28" idx="3"/>
            <a:endCxn id="24" idx="1"/>
          </p:cNvCxnSpPr>
          <p:nvPr/>
        </p:nvCxnSpPr>
        <p:spPr>
          <a:xfrm>
            <a:off x="7184546" y="4113164"/>
            <a:ext cx="183048"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74B42D54-74DB-463B-9F69-651727D7E138}"/>
              </a:ext>
            </a:extLst>
          </p:cNvPr>
          <p:cNvCxnSpPr>
            <a:cxnSpLocks/>
            <a:stCxn id="37" idx="2"/>
            <a:endCxn id="11" idx="0"/>
          </p:cNvCxnSpPr>
          <p:nvPr/>
        </p:nvCxnSpPr>
        <p:spPr>
          <a:xfrm rot="5400000">
            <a:off x="7834714" y="4900799"/>
            <a:ext cx="1046991" cy="1"/>
          </a:xfrm>
          <a:prstGeom prst="bentConnector3">
            <a:avLst>
              <a:gd name="adj1" fmla="val 50000"/>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7FF76DD-7ED3-4716-9718-6D6B980118A6}"/>
              </a:ext>
            </a:extLst>
          </p:cNvPr>
          <p:cNvCxnSpPr>
            <a:stCxn id="15" idx="3"/>
            <a:endCxn id="6146" idx="1"/>
          </p:cNvCxnSpPr>
          <p:nvPr/>
        </p:nvCxnSpPr>
        <p:spPr>
          <a:xfrm>
            <a:off x="9446401" y="2519106"/>
            <a:ext cx="297805" cy="152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8D38E99-044C-4E36-8187-6E3ABB625944}"/>
              </a:ext>
            </a:extLst>
          </p:cNvPr>
          <p:cNvCxnSpPr>
            <a:stCxn id="6146" idx="3"/>
            <a:endCxn id="10" idx="1"/>
          </p:cNvCxnSpPr>
          <p:nvPr/>
        </p:nvCxnSpPr>
        <p:spPr>
          <a:xfrm>
            <a:off x="10272475" y="2520627"/>
            <a:ext cx="297805"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BA8F9710-F205-47F9-9D05-FC6B5A72624D}"/>
              </a:ext>
            </a:extLst>
          </p:cNvPr>
          <p:cNvCxnSpPr>
            <a:stCxn id="10" idx="3"/>
            <a:endCxn id="14" idx="1"/>
          </p:cNvCxnSpPr>
          <p:nvPr/>
        </p:nvCxnSpPr>
        <p:spPr>
          <a:xfrm>
            <a:off x="11098549" y="2520627"/>
            <a:ext cx="297805" cy="628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7" name="Picture 36" descr="A close up of a logo&#10;&#10;Description generated with high confidence">
            <a:extLst>
              <a:ext uri="{FF2B5EF4-FFF2-40B4-BE49-F238E27FC236}">
                <a16:creationId xmlns:a16="http://schemas.microsoft.com/office/drawing/2014/main" id="{C31F54E7-4648-42C9-BC32-CB20DAB52EF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94074" y="3849035"/>
            <a:ext cx="528269" cy="528269"/>
          </a:xfrm>
          <a:prstGeom prst="rect">
            <a:avLst/>
          </a:prstGeom>
        </p:spPr>
      </p:pic>
      <p:cxnSp>
        <p:nvCxnSpPr>
          <p:cNvPr id="38" name="Straight Arrow Connector 37">
            <a:extLst>
              <a:ext uri="{FF2B5EF4-FFF2-40B4-BE49-F238E27FC236}">
                <a16:creationId xmlns:a16="http://schemas.microsoft.com/office/drawing/2014/main" id="{826E5115-FD00-405C-B034-E193523D5259}"/>
              </a:ext>
            </a:extLst>
          </p:cNvPr>
          <p:cNvCxnSpPr>
            <a:cxnSpLocks/>
            <a:stCxn id="24" idx="3"/>
            <a:endCxn id="37" idx="1"/>
          </p:cNvCxnSpPr>
          <p:nvPr/>
        </p:nvCxnSpPr>
        <p:spPr>
          <a:xfrm>
            <a:off x="7895864" y="4113164"/>
            <a:ext cx="198210" cy="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D65792B9-5B0B-4FAF-BA9F-92B28D062BF4}"/>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367594" y="3849029"/>
            <a:ext cx="528270" cy="528270"/>
          </a:xfrm>
          <a:prstGeom prst="rect">
            <a:avLst/>
          </a:prstGeom>
        </p:spPr>
      </p:pic>
      <p:pic>
        <p:nvPicPr>
          <p:cNvPr id="26" name="Picture 25">
            <a:extLst>
              <a:ext uri="{FF2B5EF4-FFF2-40B4-BE49-F238E27FC236}">
                <a16:creationId xmlns:a16="http://schemas.microsoft.com/office/drawing/2014/main" id="{B6838BEC-12F3-4BCE-9CB8-C425AC119390}"/>
              </a:ext>
            </a:extLst>
          </p:cNvPr>
          <p:cNvPicPr>
            <a:picLocks noChangeAspect="1"/>
          </p:cNvPicPr>
          <p:nvPr/>
        </p:nvPicPr>
        <p:blipFill>
          <a:blip r:embed="rId10"/>
          <a:stretch>
            <a:fillRect/>
          </a:stretch>
        </p:blipFill>
        <p:spPr>
          <a:xfrm>
            <a:off x="311458" y="3316138"/>
            <a:ext cx="3910984" cy="3394439"/>
          </a:xfrm>
          <a:prstGeom prst="rect">
            <a:avLst/>
          </a:prstGeom>
        </p:spPr>
      </p:pic>
      <p:pic>
        <p:nvPicPr>
          <p:cNvPr id="28" name="Picture 2" descr="Image result for sharepoint">
            <a:extLst>
              <a:ext uri="{FF2B5EF4-FFF2-40B4-BE49-F238E27FC236}">
                <a16:creationId xmlns:a16="http://schemas.microsoft.com/office/drawing/2014/main" id="{5FE550B3-44E7-4948-A6B2-49422BF79FE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656275" y="3849028"/>
            <a:ext cx="528271" cy="52827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Connector: Elbow 5">
            <a:extLst>
              <a:ext uri="{FF2B5EF4-FFF2-40B4-BE49-F238E27FC236}">
                <a16:creationId xmlns:a16="http://schemas.microsoft.com/office/drawing/2014/main" id="{9B8D0057-D1F3-4C50-8DCF-D077D51761B8}"/>
              </a:ext>
            </a:extLst>
          </p:cNvPr>
          <p:cNvCxnSpPr>
            <a:stCxn id="37" idx="0"/>
            <a:endCxn id="15" idx="1"/>
          </p:cNvCxnSpPr>
          <p:nvPr/>
        </p:nvCxnSpPr>
        <p:spPr>
          <a:xfrm rot="5400000" flipH="1" flipV="1">
            <a:off x="7974524" y="2902792"/>
            <a:ext cx="1329929" cy="562559"/>
          </a:xfrm>
          <a:prstGeom prst="bentConnector2">
            <a:avLst/>
          </a:prstGeom>
          <a:ln>
            <a:solidFill>
              <a:srgbClr val="00B05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3993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6146"/>
                                        </p:tgtEl>
                                        <p:attrNameLst>
                                          <p:attrName>style.visibility</p:attrName>
                                        </p:attrNameLst>
                                      </p:cBhvr>
                                      <p:to>
                                        <p:strVal val="visible"/>
                                      </p:to>
                                    </p:set>
                                    <p:animEffect transition="in" filter="fade">
                                      <p:cBhvr>
                                        <p:cTn id="10" dur="500"/>
                                        <p:tgtEl>
                                          <p:spTgt spid="614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bg/>
                                          </p:spTgt>
                                        </p:tgtEl>
                                        <p:attrNameLst>
                                          <p:attrName>style.visibility</p:attrName>
                                        </p:attrNameLst>
                                      </p:cBhvr>
                                      <p:to>
                                        <p:strVal val="visible"/>
                                      </p:to>
                                    </p:set>
                                    <p:animEffect transition="in" filter="fade">
                                      <p:cBhvr>
                                        <p:cTn id="15" dur="500"/>
                                        <p:tgtEl>
                                          <p:spTgt spid="3">
                                            <p:bg/>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fade">
                                      <p:cBhvr>
                                        <p:cTn id="18" dur="500"/>
                                        <p:tgtEl>
                                          <p:spTgt spid="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fade">
                                      <p:cBhvr>
                                        <p:cTn id="23" dur="500"/>
                                        <p:tgtEl>
                                          <p:spTgt spid="3">
                                            <p:txEl>
                                              <p:pRg st="1" end="1"/>
                                            </p:txEl>
                                          </p:spTgt>
                                        </p:tgtEl>
                                      </p:cBhvr>
                                    </p:animEffect>
                                  </p:childTnLst>
                                </p:cTn>
                              </p:par>
                              <p:par>
                                <p:cTn id="24" presetID="9" presetClass="emph" presetSubtype="0" nodeType="withEffect">
                                  <p:stCondLst>
                                    <p:cond delay="0"/>
                                  </p:stCondLst>
                                  <p:childTnLst>
                                    <p:set>
                                      <p:cBhvr>
                                        <p:cTn id="25" dur="indefinite"/>
                                        <p:tgtEl>
                                          <p:spTgt spid="3">
                                            <p:txEl>
                                              <p:pRg st="0" end="0"/>
                                            </p:txEl>
                                          </p:spTgt>
                                        </p:tgtEl>
                                        <p:attrNameLst>
                                          <p:attrName>style.opacity</p:attrName>
                                        </p:attrNameLst>
                                      </p:cBhvr>
                                      <p:to>
                                        <p:strVal val="0.25"/>
                                      </p:to>
                                    </p:set>
                                    <p:animEffect filter="image" prLst="opacity: 0.25">
                                      <p:cBhvr rctx="IE">
                                        <p:cTn id="26" dur="indefinite"/>
                                        <p:tgtEl>
                                          <p:spTgt spid="3">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fade">
                                      <p:cBhvr>
                                        <p:cTn id="31" dur="500"/>
                                        <p:tgtEl>
                                          <p:spTgt spid="3">
                                            <p:txEl>
                                              <p:pRg st="2" end="2"/>
                                            </p:txEl>
                                          </p:spTgt>
                                        </p:tgtEl>
                                      </p:cBhvr>
                                    </p:animEffect>
                                  </p:childTnLst>
                                </p:cTn>
                              </p:par>
                              <p:par>
                                <p:cTn id="32" presetID="9" presetClass="emph" presetSubtype="0" nodeType="withEffect">
                                  <p:stCondLst>
                                    <p:cond delay="0"/>
                                  </p:stCondLst>
                                  <p:childTnLst>
                                    <p:set>
                                      <p:cBhvr>
                                        <p:cTn id="33" dur="indefinite"/>
                                        <p:tgtEl>
                                          <p:spTgt spid="3">
                                            <p:txEl>
                                              <p:pRg st="1" end="1"/>
                                            </p:txEl>
                                          </p:spTgt>
                                        </p:tgtEl>
                                        <p:attrNameLst>
                                          <p:attrName>style.opacity</p:attrName>
                                        </p:attrNameLst>
                                      </p:cBhvr>
                                      <p:to>
                                        <p:strVal val="0.25"/>
                                      </p:to>
                                    </p:set>
                                    <p:animEffect filter="image" prLst="opacity: 0.25">
                                      <p:cBhvr rctx="IE">
                                        <p:cTn id="34" dur="indefinite"/>
                                        <p:tgtEl>
                                          <p:spTgt spid="3">
                                            <p:txEl>
                                              <p:pRg st="1" end="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500"/>
                                        <p:tgtEl>
                                          <p:spTgt spid="28"/>
                                        </p:tgtEl>
                                      </p:cBhvr>
                                    </p:animEffect>
                                  </p:childTnLst>
                                </p:cTn>
                              </p:par>
                              <p:par>
                                <p:cTn id="40" presetID="9" presetClass="emph" presetSubtype="0" nodeType="withEffect">
                                  <p:stCondLst>
                                    <p:cond delay="0"/>
                                  </p:stCondLst>
                                  <p:childTnLst>
                                    <p:set>
                                      <p:cBhvr>
                                        <p:cTn id="41" dur="indefinite"/>
                                        <p:tgtEl>
                                          <p:spTgt spid="3">
                                            <p:txEl>
                                              <p:pRg st="2" end="2"/>
                                            </p:txEl>
                                          </p:spTgt>
                                        </p:tgtEl>
                                        <p:attrNameLst>
                                          <p:attrName>style.opacity</p:attrName>
                                        </p:attrNameLst>
                                      </p:cBhvr>
                                      <p:to>
                                        <p:strVal val="0.25"/>
                                      </p:to>
                                    </p:set>
                                    <p:animEffect filter="image" prLst="opacity: 0.25">
                                      <p:cBhvr rctx="IE">
                                        <p:cTn id="42" dur="indefinite"/>
                                        <p:tgtEl>
                                          <p:spTgt spid="3">
                                            <p:txEl>
                                              <p:pRg st="2" end="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fade">
                                      <p:cBhvr>
                                        <p:cTn id="47" dur="500"/>
                                        <p:tgtEl>
                                          <p:spTgt spid="4"/>
                                        </p:tgtEl>
                                      </p:cBhvr>
                                    </p:animEffect>
                                  </p:childTnLst>
                                </p:cTn>
                              </p:par>
                              <p:par>
                                <p:cTn id="48" presetID="10" presetClass="entr" presetSubtype="0" fill="hold" nodeType="with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fade">
                                      <p:cBhvr>
                                        <p:cTn id="50" dur="500"/>
                                        <p:tgtEl>
                                          <p:spTgt spid="1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fade">
                                      <p:cBhvr>
                                        <p:cTn id="55" dur="500"/>
                                        <p:tgtEl>
                                          <p:spTgt spid="19"/>
                                        </p:tgtEl>
                                      </p:cBhvr>
                                    </p:animEffect>
                                  </p:childTnLst>
                                </p:cTn>
                              </p:par>
                              <p:par>
                                <p:cTn id="56" presetID="10" presetClass="entr" presetSubtype="0"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childTnLst>
                          </p:cTn>
                        </p:par>
                        <p:par>
                          <p:cTn id="59" fill="hold">
                            <p:stCondLst>
                              <p:cond delay="500"/>
                            </p:stCondLst>
                            <p:childTnLst>
                              <p:par>
                                <p:cTn id="60" presetID="10" presetClass="entr" presetSubtype="0" fill="hold" nodeType="after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7"/>
                                        </p:tgtEl>
                                        <p:attrNameLst>
                                          <p:attrName>style.visibility</p:attrName>
                                        </p:attrNameLst>
                                      </p:cBhvr>
                                      <p:to>
                                        <p:strVal val="visible"/>
                                      </p:to>
                                    </p:set>
                                    <p:animEffect transition="in" filter="fade">
                                      <p:cBhvr>
                                        <p:cTn id="67" dur="500"/>
                                        <p:tgtEl>
                                          <p:spTgt spid="37"/>
                                        </p:tgtEl>
                                      </p:cBhvr>
                                    </p:animEffect>
                                  </p:childTnLst>
                                </p:cTn>
                              </p:par>
                              <p:par>
                                <p:cTn id="68" presetID="10" presetClass="entr" presetSubtype="0" fill="hold" nodeType="withEffect">
                                  <p:stCondLst>
                                    <p:cond delay="0"/>
                                  </p:stCondLst>
                                  <p:childTnLst>
                                    <p:set>
                                      <p:cBhvr>
                                        <p:cTn id="69" dur="1" fill="hold">
                                          <p:stCondLst>
                                            <p:cond delay="0"/>
                                          </p:stCondLst>
                                        </p:cTn>
                                        <p:tgtEl>
                                          <p:spTgt spid="38"/>
                                        </p:tgtEl>
                                        <p:attrNameLst>
                                          <p:attrName>style.visibility</p:attrName>
                                        </p:attrNameLst>
                                      </p:cBhvr>
                                      <p:to>
                                        <p:strVal val="visible"/>
                                      </p:to>
                                    </p:set>
                                    <p:animEffect transition="in" filter="fade">
                                      <p:cBhvr>
                                        <p:cTn id="70" dur="500"/>
                                        <p:tgtEl>
                                          <p:spTgt spid="38"/>
                                        </p:tgtEl>
                                      </p:cBhvr>
                                    </p:animEffect>
                                  </p:childTnLst>
                                </p:cTn>
                              </p:par>
                              <p:par>
                                <p:cTn id="71" presetID="10" presetClass="entr" presetSubtype="0" fill="hold" nodeType="withEffect">
                                  <p:stCondLst>
                                    <p:cond delay="0"/>
                                  </p:stCondLst>
                                  <p:childTnLst>
                                    <p:set>
                                      <p:cBhvr>
                                        <p:cTn id="72" dur="1" fill="hold">
                                          <p:stCondLst>
                                            <p:cond delay="0"/>
                                          </p:stCondLst>
                                        </p:cTn>
                                        <p:tgtEl>
                                          <p:spTgt spid="23"/>
                                        </p:tgtEl>
                                        <p:attrNameLst>
                                          <p:attrName>style.visibility</p:attrName>
                                        </p:attrNameLst>
                                      </p:cBhvr>
                                      <p:to>
                                        <p:strVal val="visible"/>
                                      </p:to>
                                    </p:set>
                                    <p:animEffect transition="in" filter="fade">
                                      <p:cBhvr>
                                        <p:cTn id="73" dur="300"/>
                                        <p:tgtEl>
                                          <p:spTgt spid="23"/>
                                        </p:tgtEl>
                                      </p:cBhvr>
                                    </p:animEffect>
                                  </p:childTnLst>
                                </p:cTn>
                              </p:par>
                              <p:par>
                                <p:cTn id="74" presetID="10" presetClass="entr" presetSubtype="0" fill="hold" nodeType="withEffect">
                                  <p:stCondLst>
                                    <p:cond delay="0"/>
                                  </p:stCondLst>
                                  <p:childTnLst>
                                    <p:set>
                                      <p:cBhvr>
                                        <p:cTn id="75" dur="1" fill="hold">
                                          <p:stCondLst>
                                            <p:cond delay="0"/>
                                          </p:stCondLst>
                                        </p:cTn>
                                        <p:tgtEl>
                                          <p:spTgt spid="11"/>
                                        </p:tgtEl>
                                        <p:attrNameLst>
                                          <p:attrName>style.visibility</p:attrName>
                                        </p:attrNameLst>
                                      </p:cBhvr>
                                      <p:to>
                                        <p:strVal val="visible"/>
                                      </p:to>
                                    </p:set>
                                    <p:animEffect transition="in" filter="fade">
                                      <p:cBhvr>
                                        <p:cTn id="76" dur="300"/>
                                        <p:tgtEl>
                                          <p:spTgt spid="11"/>
                                        </p:tgtEl>
                                      </p:cBhvr>
                                    </p:animEffect>
                                  </p:childTnLst>
                                </p:cTn>
                              </p:par>
                              <p:par>
                                <p:cTn id="77" presetID="10" presetClass="entr" presetSubtype="0" fill="hold" nodeType="withEffect">
                                  <p:stCondLst>
                                    <p:cond delay="0"/>
                                  </p:stCondLst>
                                  <p:childTnLst>
                                    <p:set>
                                      <p:cBhvr>
                                        <p:cTn id="78" dur="1" fill="hold">
                                          <p:stCondLst>
                                            <p:cond delay="0"/>
                                          </p:stCondLst>
                                        </p:cTn>
                                        <p:tgtEl>
                                          <p:spTgt spid="6"/>
                                        </p:tgtEl>
                                        <p:attrNameLst>
                                          <p:attrName>style.visibility</p:attrName>
                                        </p:attrNameLst>
                                      </p:cBhvr>
                                      <p:to>
                                        <p:strVal val="visible"/>
                                      </p:to>
                                    </p:set>
                                    <p:animEffect transition="in" filter="fade">
                                      <p:cBhvr>
                                        <p:cTn id="79" dur="500"/>
                                        <p:tgtEl>
                                          <p:spTgt spid="6"/>
                                        </p:tgtEl>
                                      </p:cBhvr>
                                    </p:animEffect>
                                  </p:childTnLst>
                                </p:cTn>
                              </p:par>
                            </p:childTnLst>
                          </p:cTn>
                        </p:par>
                        <p:par>
                          <p:cTn id="80" fill="hold">
                            <p:stCondLst>
                              <p:cond delay="500"/>
                            </p:stCondLst>
                            <p:childTnLst>
                              <p:par>
                                <p:cTn id="81" presetID="10" presetClass="entr" presetSubtype="0" fill="hold" nodeType="after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fade">
                                      <p:cBhvr>
                                        <p:cTn id="83" dur="300"/>
                                        <p:tgtEl>
                                          <p:spTgt spid="31"/>
                                        </p:tgtEl>
                                      </p:cBhvr>
                                    </p:animEffect>
                                  </p:childTnLst>
                                </p:cTn>
                              </p:par>
                            </p:childTnLst>
                          </p:cTn>
                        </p:par>
                        <p:par>
                          <p:cTn id="84" fill="hold">
                            <p:stCondLst>
                              <p:cond delay="800"/>
                            </p:stCondLst>
                            <p:childTnLst>
                              <p:par>
                                <p:cTn id="85" presetID="10" presetClass="entr" presetSubtype="0" fill="hold" nodeType="afterEffect">
                                  <p:stCondLst>
                                    <p:cond delay="0"/>
                                  </p:stCondLst>
                                  <p:childTnLst>
                                    <p:set>
                                      <p:cBhvr>
                                        <p:cTn id="86" dur="1" fill="hold">
                                          <p:stCondLst>
                                            <p:cond delay="0"/>
                                          </p:stCondLst>
                                        </p:cTn>
                                        <p:tgtEl>
                                          <p:spTgt spid="33"/>
                                        </p:tgtEl>
                                        <p:attrNameLst>
                                          <p:attrName>style.visibility</p:attrName>
                                        </p:attrNameLst>
                                      </p:cBhvr>
                                      <p:to>
                                        <p:strVal val="visible"/>
                                      </p:to>
                                    </p:set>
                                    <p:animEffect transition="in" filter="fade">
                                      <p:cBhvr>
                                        <p:cTn id="87" dur="300"/>
                                        <p:tgtEl>
                                          <p:spTgt spid="33"/>
                                        </p:tgtEl>
                                      </p:cBhvr>
                                    </p:animEffect>
                                  </p:childTnLst>
                                </p:cTn>
                              </p:par>
                            </p:childTnLst>
                          </p:cTn>
                        </p:par>
                        <p:par>
                          <p:cTn id="88" fill="hold">
                            <p:stCondLst>
                              <p:cond delay="1100"/>
                            </p:stCondLst>
                            <p:childTnLst>
                              <p:par>
                                <p:cTn id="89" presetID="10" presetClass="entr" presetSubtype="0" fill="hold" nodeType="afterEffect">
                                  <p:stCondLst>
                                    <p:cond delay="0"/>
                                  </p:stCondLst>
                                  <p:childTnLst>
                                    <p:set>
                                      <p:cBhvr>
                                        <p:cTn id="90" dur="1" fill="hold">
                                          <p:stCondLst>
                                            <p:cond delay="0"/>
                                          </p:stCondLst>
                                        </p:cTn>
                                        <p:tgtEl>
                                          <p:spTgt spid="10"/>
                                        </p:tgtEl>
                                        <p:attrNameLst>
                                          <p:attrName>style.visibility</p:attrName>
                                        </p:attrNameLst>
                                      </p:cBhvr>
                                      <p:to>
                                        <p:strVal val="visible"/>
                                      </p:to>
                                    </p:set>
                                    <p:animEffect transition="in" filter="fade">
                                      <p:cBhvr>
                                        <p:cTn id="91" dur="300"/>
                                        <p:tgtEl>
                                          <p:spTgt spid="10"/>
                                        </p:tgtEl>
                                      </p:cBhvr>
                                    </p:animEffect>
                                  </p:childTnLst>
                                </p:cTn>
                              </p:par>
                            </p:childTnLst>
                          </p:cTn>
                        </p:par>
                        <p:par>
                          <p:cTn id="92" fill="hold">
                            <p:stCondLst>
                              <p:cond delay="1400"/>
                            </p:stCondLst>
                            <p:childTnLst>
                              <p:par>
                                <p:cTn id="93" presetID="10" presetClass="entr" presetSubtype="0" fill="hold" nodeType="afterEffect">
                                  <p:stCondLst>
                                    <p:cond delay="0"/>
                                  </p:stCondLst>
                                  <p:childTnLst>
                                    <p:set>
                                      <p:cBhvr>
                                        <p:cTn id="94" dur="1" fill="hold">
                                          <p:stCondLst>
                                            <p:cond delay="0"/>
                                          </p:stCondLst>
                                        </p:cTn>
                                        <p:tgtEl>
                                          <p:spTgt spid="35"/>
                                        </p:tgtEl>
                                        <p:attrNameLst>
                                          <p:attrName>style.visibility</p:attrName>
                                        </p:attrNameLst>
                                      </p:cBhvr>
                                      <p:to>
                                        <p:strVal val="visible"/>
                                      </p:to>
                                    </p:set>
                                    <p:animEffect transition="in" filter="fade">
                                      <p:cBhvr>
                                        <p:cTn id="95" dur="300"/>
                                        <p:tgtEl>
                                          <p:spTgt spid="35"/>
                                        </p:tgtEl>
                                      </p:cBhvr>
                                    </p:animEffect>
                                  </p:childTnLst>
                                </p:cTn>
                              </p:par>
                            </p:childTnLst>
                          </p:cTn>
                        </p:par>
                        <p:par>
                          <p:cTn id="96" fill="hold">
                            <p:stCondLst>
                              <p:cond delay="1700"/>
                            </p:stCondLst>
                            <p:childTnLst>
                              <p:par>
                                <p:cTn id="97" presetID="10" presetClass="entr" presetSubtype="0" fill="hold" nodeType="afterEffect">
                                  <p:stCondLst>
                                    <p:cond delay="0"/>
                                  </p:stCondLst>
                                  <p:childTnLst>
                                    <p:set>
                                      <p:cBhvr>
                                        <p:cTn id="98" dur="1" fill="hold">
                                          <p:stCondLst>
                                            <p:cond delay="0"/>
                                          </p:stCondLst>
                                        </p:cTn>
                                        <p:tgtEl>
                                          <p:spTgt spid="14"/>
                                        </p:tgtEl>
                                        <p:attrNameLst>
                                          <p:attrName>style.visibility</p:attrName>
                                        </p:attrNameLst>
                                      </p:cBhvr>
                                      <p:to>
                                        <p:strVal val="visible"/>
                                      </p:to>
                                    </p:set>
                                    <p:animEffect transition="in" filter="fade">
                                      <p:cBhvr>
                                        <p:cTn id="99" dur="3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292" name="Picture 4" descr="Cookbook, Recipes, Food, Cooking, Book, Paper, Hand"/>
          <p:cNvPicPr>
            <a:picLocks noChangeAspect="1" noChangeArrowheads="1"/>
          </p:cNvPicPr>
          <p:nvPr/>
        </p:nvPicPr>
        <p:blipFill rotWithShape="1">
          <a:blip r:embed="rId4">
            <a:extLst>
              <a:ext uri="{28A0092B-C50C-407E-A947-70E740481C1C}">
                <a14:useLocalDpi xmlns:a14="http://schemas.microsoft.com/office/drawing/2010/main" val="0"/>
              </a:ext>
            </a:extLst>
          </a:blip>
          <a:srcRect l="4985" t="11511"/>
          <a:stretch/>
        </p:blipFill>
        <p:spPr bwMode="auto">
          <a:xfrm>
            <a:off x="5336381" y="-219"/>
            <a:ext cx="6855618" cy="685821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2"/>
          <p:cNvSpPr>
            <a:spLocks noGrp="1"/>
          </p:cNvSpPr>
          <p:nvPr>
            <p:ph type="title"/>
          </p:nvPr>
        </p:nvSpPr>
        <p:spPr/>
        <p:txBody>
          <a:bodyPr/>
          <a:lstStyle/>
          <a:p>
            <a:r>
              <a:rPr lang="en-US" dirty="0"/>
              <a:t>Cloud Recipes</a:t>
            </a:r>
            <a:br>
              <a:rPr lang="en-US" dirty="0"/>
            </a:br>
            <a:r>
              <a:rPr lang="en-US" dirty="0"/>
              <a:t>For The Enterprise</a:t>
            </a:r>
            <a:endParaRPr lang="nl-NL" dirty="0"/>
          </a:p>
        </p:txBody>
      </p:sp>
      <p:sp>
        <p:nvSpPr>
          <p:cNvPr id="8" name="Text Placeholder 4"/>
          <p:cNvSpPr>
            <a:spLocks noGrp="1"/>
          </p:cNvSpPr>
          <p:nvPr>
            <p:ph type="body" sz="quarter" idx="12"/>
          </p:nvPr>
        </p:nvSpPr>
        <p:spPr>
          <a:xfrm>
            <a:off x="582042" y="3962400"/>
            <a:ext cx="4164583" cy="1354217"/>
          </a:xfrm>
        </p:spPr>
        <p:txBody>
          <a:bodyPr/>
          <a:lstStyle/>
          <a:p>
            <a:r>
              <a:rPr lang="en-US" dirty="0">
                <a:solidFill>
                  <a:schemeClr val="tx1"/>
                </a:solidFill>
              </a:rPr>
              <a:t>Eldert Grootenboer</a:t>
            </a:r>
          </a:p>
          <a:p>
            <a:endParaRPr lang="en-US" dirty="0">
              <a:solidFill>
                <a:schemeClr val="tx1"/>
              </a:solidFill>
            </a:endParaRPr>
          </a:p>
          <a:p>
            <a:pPr indent="-236546"/>
            <a:r>
              <a:rPr lang="nl-NL" dirty="0">
                <a:solidFill>
                  <a:schemeClr val="tx1"/>
                </a:solidFill>
              </a:rPr>
              <a:t>Cloud Solution Architect</a:t>
            </a:r>
          </a:p>
          <a:p>
            <a:pPr indent="-236546"/>
            <a:r>
              <a:rPr lang="nl-NL" dirty="0">
                <a:solidFill>
                  <a:schemeClr val="tx1"/>
                </a:solidFill>
              </a:rPr>
              <a:t>Microsoft Azure MVP</a:t>
            </a:r>
          </a:p>
        </p:txBody>
      </p:sp>
    </p:spTree>
    <p:extLst>
      <p:ext uri="{BB962C8B-B14F-4D97-AF65-F5344CB8AC3E}">
        <p14:creationId xmlns:p14="http://schemas.microsoft.com/office/powerpoint/2010/main" val="37625395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indoor, table&#10;&#10;Description automatically generated">
            <a:extLst>
              <a:ext uri="{FF2B5EF4-FFF2-40B4-BE49-F238E27FC236}">
                <a16:creationId xmlns:a16="http://schemas.microsoft.com/office/drawing/2014/main" id="{96B4520D-2781-489C-BD64-D0D0C2F45E85}"/>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Workflow</a:t>
            </a:r>
            <a:endParaRPr lang="nl-NL" dirty="0"/>
          </a:p>
        </p:txBody>
      </p:sp>
      <p:sp>
        <p:nvSpPr>
          <p:cNvPr id="4" name="Text Placeholder 3">
            <a:extLst>
              <a:ext uri="{FF2B5EF4-FFF2-40B4-BE49-F238E27FC236}">
                <a16:creationId xmlns:a16="http://schemas.microsoft.com/office/drawing/2014/main" id="{60A64B1F-544A-4CCB-A875-54E70A5D1911}"/>
              </a:ext>
            </a:extLst>
          </p:cNvPr>
          <p:cNvSpPr>
            <a:spLocks noGrp="1"/>
          </p:cNvSpPr>
          <p:nvPr>
            <p:ph type="body" sz="quarter" idx="10"/>
          </p:nvPr>
        </p:nvSpPr>
        <p:spPr/>
        <p:txBody>
          <a:bodyPr/>
          <a:lstStyle/>
          <a:p>
            <a:r>
              <a:rPr lang="en-US" dirty="0"/>
              <a:t>Automated</a:t>
            </a:r>
          </a:p>
          <a:p>
            <a:r>
              <a:rPr lang="en-US" dirty="0"/>
              <a:t>SharePoint PnP</a:t>
            </a:r>
          </a:p>
          <a:p>
            <a:r>
              <a:rPr lang="en-US" dirty="0"/>
              <a:t>Initiated by users</a:t>
            </a:r>
          </a:p>
        </p:txBody>
      </p:sp>
      <p:pic>
        <p:nvPicPr>
          <p:cNvPr id="4098" name="Picture 2" descr="Image result for sharepoint">
            <a:extLst>
              <a:ext uri="{FF2B5EF4-FFF2-40B4-BE49-F238E27FC236}">
                <a16:creationId xmlns:a16="http://schemas.microsoft.com/office/drawing/2014/main" id="{520C8406-F51D-4978-A1F0-85098177C2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97185" y="3106189"/>
            <a:ext cx="645620" cy="64562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Related image">
            <a:extLst>
              <a:ext uri="{FF2B5EF4-FFF2-40B4-BE49-F238E27FC236}">
                <a16:creationId xmlns:a16="http://schemas.microsoft.com/office/drawing/2014/main" id="{5D0A853F-B1C7-46EB-868F-4B717D5AE8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63642" y="3106189"/>
            <a:ext cx="645620" cy="645620"/>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Image result for sharepoint site">
            <a:extLst>
              <a:ext uri="{FF2B5EF4-FFF2-40B4-BE49-F238E27FC236}">
                <a16:creationId xmlns:a16="http://schemas.microsoft.com/office/drawing/2014/main" id="{FF1DDABD-824C-4965-AA12-3C8C0B6C195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20031" y="2820781"/>
            <a:ext cx="1882581" cy="1216437"/>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03E45F5A-FF02-4EE1-8C5E-4DDB0291B199}"/>
              </a:ext>
            </a:extLst>
          </p:cNvPr>
          <p:cNvCxnSpPr>
            <a:stCxn id="4104" idx="3"/>
            <a:endCxn id="4098" idx="1"/>
          </p:cNvCxnSpPr>
          <p:nvPr/>
        </p:nvCxnSpPr>
        <p:spPr>
          <a:xfrm>
            <a:off x="7009262" y="3428999"/>
            <a:ext cx="387923"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CC7468F-9EA5-497B-A5DB-D9D8690784FA}"/>
              </a:ext>
            </a:extLst>
          </p:cNvPr>
          <p:cNvCxnSpPr>
            <a:cxnSpLocks/>
            <a:stCxn id="4098" idx="3"/>
            <a:endCxn id="23" idx="1"/>
          </p:cNvCxnSpPr>
          <p:nvPr/>
        </p:nvCxnSpPr>
        <p:spPr>
          <a:xfrm flipV="1">
            <a:off x="8042805" y="3427728"/>
            <a:ext cx="386607" cy="127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5A052A5-561B-4063-97CA-3A3AA4966FAF}"/>
              </a:ext>
            </a:extLst>
          </p:cNvPr>
          <p:cNvCxnSpPr>
            <a:cxnSpLocks/>
            <a:stCxn id="23" idx="3"/>
            <a:endCxn id="15" idx="1"/>
          </p:cNvCxnSpPr>
          <p:nvPr/>
        </p:nvCxnSpPr>
        <p:spPr>
          <a:xfrm>
            <a:off x="9010509" y="3427728"/>
            <a:ext cx="312343"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6126256-0D6E-4918-B2F9-229896A28114}"/>
              </a:ext>
            </a:extLst>
          </p:cNvPr>
          <p:cNvCxnSpPr>
            <a:cxnSpLocks/>
            <a:stCxn id="15" idx="3"/>
            <a:endCxn id="4106" idx="1"/>
          </p:cNvCxnSpPr>
          <p:nvPr/>
        </p:nvCxnSpPr>
        <p:spPr>
          <a:xfrm>
            <a:off x="9968455" y="3427728"/>
            <a:ext cx="251576" cy="127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0AAD0849-B180-449D-B42D-2B3C72D30ECA}"/>
              </a:ext>
            </a:extLst>
          </p:cNvPr>
          <p:cNvPicPr>
            <a:picLocks noChangeAspect="1"/>
          </p:cNvPicPr>
          <p:nvPr/>
        </p:nvPicPr>
        <p:blipFill>
          <a:blip r:embed="rId7"/>
          <a:stretch>
            <a:fillRect/>
          </a:stretch>
        </p:blipFill>
        <p:spPr>
          <a:xfrm>
            <a:off x="9322852" y="3104926"/>
            <a:ext cx="645603" cy="645603"/>
          </a:xfrm>
          <a:prstGeom prst="rect">
            <a:avLst/>
          </a:prstGeom>
        </p:spPr>
      </p:pic>
      <p:pic>
        <p:nvPicPr>
          <p:cNvPr id="16" name="Picture 2" descr="Image result for azure automation">
            <a:extLst>
              <a:ext uri="{FF2B5EF4-FFF2-40B4-BE49-F238E27FC236}">
                <a16:creationId xmlns:a16="http://schemas.microsoft.com/office/drawing/2014/main" id="{01718539-584C-43BB-8823-7C7EEA2A966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5323" y="3946631"/>
            <a:ext cx="5604649" cy="302852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a:extLst>
              <a:ext uri="{FF2B5EF4-FFF2-40B4-BE49-F238E27FC236}">
                <a16:creationId xmlns:a16="http://schemas.microsoft.com/office/drawing/2014/main" id="{1B988324-FB61-4DD9-B2BB-779AD202C20A}"/>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8429412" y="3137179"/>
            <a:ext cx="581097" cy="581097"/>
          </a:xfrm>
          <a:prstGeom prst="rect">
            <a:avLst/>
          </a:prstGeom>
        </p:spPr>
      </p:pic>
    </p:spTree>
    <p:extLst>
      <p:ext uri="{BB962C8B-B14F-4D97-AF65-F5344CB8AC3E}">
        <p14:creationId xmlns:p14="http://schemas.microsoft.com/office/powerpoint/2010/main" val="4058980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6"/>
                                        </p:tgtEl>
                                        <p:attrNameLst>
                                          <p:attrName>style.visibility</p:attrName>
                                        </p:attrNameLst>
                                      </p:cBhvr>
                                      <p:to>
                                        <p:strVal val="visible"/>
                                      </p:to>
                                    </p:set>
                                    <p:animEffect transition="in" filter="fade">
                                      <p:cBhvr>
                                        <p:cTn id="7" dur="500"/>
                                        <p:tgtEl>
                                          <p:spTgt spid="410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bg/>
                                          </p:spTgt>
                                        </p:tgtEl>
                                        <p:attrNameLst>
                                          <p:attrName>style.visibility</p:attrName>
                                        </p:attrNameLst>
                                      </p:cBhvr>
                                      <p:to>
                                        <p:strVal val="visible"/>
                                      </p:to>
                                    </p:set>
                                    <p:animEffect transition="in" filter="fade">
                                      <p:cBhvr>
                                        <p:cTn id="12" dur="500"/>
                                        <p:tgtEl>
                                          <p:spTgt spid="4">
                                            <p:bg/>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fade">
                                      <p:cBhvr>
                                        <p:cTn id="15" dur="500"/>
                                        <p:tgtEl>
                                          <p:spTgt spid="4">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fade">
                                      <p:cBhvr>
                                        <p:cTn id="20" dur="500"/>
                                        <p:tgtEl>
                                          <p:spTgt spid="4">
                                            <p:txEl>
                                              <p:pRg st="1" end="1"/>
                                            </p:txEl>
                                          </p:spTgt>
                                        </p:tgtEl>
                                      </p:cBhvr>
                                    </p:animEffect>
                                  </p:childTnLst>
                                </p:cTn>
                              </p:par>
                              <p:par>
                                <p:cTn id="21" presetID="9" presetClass="emph" presetSubtype="0" nodeType="withEffect">
                                  <p:stCondLst>
                                    <p:cond delay="0"/>
                                  </p:stCondLst>
                                  <p:childTnLst>
                                    <p:set>
                                      <p:cBhvr>
                                        <p:cTn id="22" dur="indefinite"/>
                                        <p:tgtEl>
                                          <p:spTgt spid="4">
                                            <p:txEl>
                                              <p:pRg st="0" end="0"/>
                                            </p:txEl>
                                          </p:spTgt>
                                        </p:tgtEl>
                                        <p:attrNameLst>
                                          <p:attrName>style.opacity</p:attrName>
                                        </p:attrNameLst>
                                      </p:cBhvr>
                                      <p:to>
                                        <p:strVal val="0.25"/>
                                      </p:to>
                                    </p:set>
                                    <p:animEffect filter="image" prLst="opacity: 0.25">
                                      <p:cBhvr rctx="IE">
                                        <p:cTn id="23" dur="indefinite"/>
                                        <p:tgtEl>
                                          <p:spTgt spid="4">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4">
                                            <p:txEl>
                                              <p:pRg st="2" end="2"/>
                                            </p:txEl>
                                          </p:spTgt>
                                        </p:tgtEl>
                                        <p:attrNameLst>
                                          <p:attrName>style.visibility</p:attrName>
                                        </p:attrNameLst>
                                      </p:cBhvr>
                                      <p:to>
                                        <p:strVal val="visible"/>
                                      </p:to>
                                    </p:set>
                                    <p:animEffect transition="in" filter="fade">
                                      <p:cBhvr>
                                        <p:cTn id="28" dur="500"/>
                                        <p:tgtEl>
                                          <p:spTgt spid="4">
                                            <p:txEl>
                                              <p:pRg st="2" end="2"/>
                                            </p:txEl>
                                          </p:spTgt>
                                        </p:tgtEl>
                                      </p:cBhvr>
                                    </p:animEffect>
                                  </p:childTnLst>
                                </p:cTn>
                              </p:par>
                              <p:par>
                                <p:cTn id="29" presetID="9" presetClass="emph" presetSubtype="0" nodeType="withEffect">
                                  <p:stCondLst>
                                    <p:cond delay="0"/>
                                  </p:stCondLst>
                                  <p:childTnLst>
                                    <p:set>
                                      <p:cBhvr>
                                        <p:cTn id="30" dur="indefinite"/>
                                        <p:tgtEl>
                                          <p:spTgt spid="4">
                                            <p:txEl>
                                              <p:pRg st="1" end="1"/>
                                            </p:txEl>
                                          </p:spTgt>
                                        </p:tgtEl>
                                        <p:attrNameLst>
                                          <p:attrName>style.opacity</p:attrName>
                                        </p:attrNameLst>
                                      </p:cBhvr>
                                      <p:to>
                                        <p:strVal val="0.25"/>
                                      </p:to>
                                    </p:set>
                                    <p:animEffect filter="image" prLst="opacity: 0.25">
                                      <p:cBhvr rctx="IE">
                                        <p:cTn id="31" dur="indefinite"/>
                                        <p:tgtEl>
                                          <p:spTgt spid="4">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098"/>
                                        </p:tgtEl>
                                        <p:attrNameLst>
                                          <p:attrName>style.visibility</p:attrName>
                                        </p:attrNameLst>
                                      </p:cBhvr>
                                      <p:to>
                                        <p:strVal val="visible"/>
                                      </p:to>
                                    </p:set>
                                    <p:animEffect transition="in" filter="fade">
                                      <p:cBhvr>
                                        <p:cTn id="36" dur="500"/>
                                        <p:tgtEl>
                                          <p:spTgt spid="4098"/>
                                        </p:tgtEl>
                                      </p:cBhvr>
                                    </p:animEffect>
                                  </p:childTnLst>
                                </p:cTn>
                              </p:par>
                              <p:par>
                                <p:cTn id="37" presetID="9" presetClass="emph" presetSubtype="0" nodeType="withEffect">
                                  <p:stCondLst>
                                    <p:cond delay="0"/>
                                  </p:stCondLst>
                                  <p:childTnLst>
                                    <p:set>
                                      <p:cBhvr>
                                        <p:cTn id="38" dur="indefinite"/>
                                        <p:tgtEl>
                                          <p:spTgt spid="4">
                                            <p:txEl>
                                              <p:pRg st="2" end="2"/>
                                            </p:txEl>
                                          </p:spTgt>
                                        </p:tgtEl>
                                        <p:attrNameLst>
                                          <p:attrName>style.opacity</p:attrName>
                                        </p:attrNameLst>
                                      </p:cBhvr>
                                      <p:to>
                                        <p:strVal val="0.25"/>
                                      </p:to>
                                    </p:set>
                                    <p:animEffect filter="image" prLst="opacity: 0.25">
                                      <p:cBhvr rctx="IE">
                                        <p:cTn id="39" dur="indefinite"/>
                                        <p:tgtEl>
                                          <p:spTgt spid="4">
                                            <p:txEl>
                                              <p:pRg st="2" end="2"/>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4104"/>
                                        </p:tgtEl>
                                        <p:attrNameLst>
                                          <p:attrName>style.visibility</p:attrName>
                                        </p:attrNameLst>
                                      </p:cBhvr>
                                      <p:to>
                                        <p:strVal val="visible"/>
                                      </p:to>
                                    </p:set>
                                    <p:animEffect transition="in" filter="fade">
                                      <p:cBhvr>
                                        <p:cTn id="44" dur="500"/>
                                        <p:tgtEl>
                                          <p:spTgt spid="4104"/>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fade">
                                      <p:cBhvr>
                                        <p:cTn id="48" dur="500"/>
                                        <p:tgtEl>
                                          <p:spTgt spid="7"/>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par>
                          <p:cTn id="54" fill="hold">
                            <p:stCondLst>
                              <p:cond delay="500"/>
                            </p:stCondLst>
                            <p:childTnLst>
                              <p:par>
                                <p:cTn id="55" presetID="10" presetClass="entr" presetSubtype="0" fill="hold" nodeType="after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fade">
                                      <p:cBhvr>
                                        <p:cTn id="62" dur="500"/>
                                        <p:tgtEl>
                                          <p:spTgt spid="11"/>
                                        </p:tgtEl>
                                      </p:cBhvr>
                                    </p:animEffect>
                                  </p:childTnLst>
                                </p:cTn>
                              </p:par>
                            </p:childTnLst>
                          </p:cTn>
                        </p:par>
                        <p:par>
                          <p:cTn id="63" fill="hold">
                            <p:stCondLst>
                              <p:cond delay="500"/>
                            </p:stCondLst>
                            <p:childTnLst>
                              <p:par>
                                <p:cTn id="64" presetID="10" presetClass="entr" presetSubtype="0" fill="hold" nodeType="after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500"/>
                                        <p:tgtEl>
                                          <p:spTgt spid="15"/>
                                        </p:tgtEl>
                                      </p:cBhvr>
                                    </p:animEffect>
                                  </p:childTnLst>
                                </p:cTn>
                              </p:par>
                            </p:childTnLst>
                          </p:cTn>
                        </p:par>
                        <p:par>
                          <p:cTn id="67" fill="hold">
                            <p:stCondLst>
                              <p:cond delay="1000"/>
                            </p:stCondLst>
                            <p:childTnLst>
                              <p:par>
                                <p:cTn id="68" presetID="10" presetClass="entr" presetSubtype="0" fill="hold" nodeType="afterEffect">
                                  <p:stCondLst>
                                    <p:cond delay="0"/>
                                  </p:stCondLst>
                                  <p:childTnLst>
                                    <p:set>
                                      <p:cBhvr>
                                        <p:cTn id="69" dur="1" fill="hold">
                                          <p:stCondLst>
                                            <p:cond delay="0"/>
                                          </p:stCondLst>
                                        </p:cTn>
                                        <p:tgtEl>
                                          <p:spTgt spid="14"/>
                                        </p:tgtEl>
                                        <p:attrNameLst>
                                          <p:attrName>style.visibility</p:attrName>
                                        </p:attrNameLst>
                                      </p:cBhvr>
                                      <p:to>
                                        <p:strVal val="visible"/>
                                      </p:to>
                                    </p:set>
                                    <p:animEffect transition="in" filter="fade">
                                      <p:cBhvr>
                                        <p:cTn id="70" dur="500"/>
                                        <p:tgtEl>
                                          <p:spTgt spid="14"/>
                                        </p:tgtEl>
                                      </p:cBhvr>
                                    </p:animEffect>
                                  </p:childTnLst>
                                </p:cTn>
                              </p:par>
                            </p:childTnLst>
                          </p:cTn>
                        </p:par>
                        <p:par>
                          <p:cTn id="71" fill="hold">
                            <p:stCondLst>
                              <p:cond delay="1500"/>
                            </p:stCondLst>
                            <p:childTnLst>
                              <p:par>
                                <p:cTn id="72" presetID="10" presetClass="entr" presetSubtype="0" fill="hold" nodeType="afterEffect">
                                  <p:stCondLst>
                                    <p:cond delay="0"/>
                                  </p:stCondLst>
                                  <p:childTnLst>
                                    <p:set>
                                      <p:cBhvr>
                                        <p:cTn id="73" dur="1" fill="hold">
                                          <p:stCondLst>
                                            <p:cond delay="0"/>
                                          </p:stCondLst>
                                        </p:cTn>
                                        <p:tgtEl>
                                          <p:spTgt spid="16"/>
                                        </p:tgtEl>
                                        <p:attrNameLst>
                                          <p:attrName>style.visibility</p:attrName>
                                        </p:attrNameLst>
                                      </p:cBhvr>
                                      <p:to>
                                        <p:strVal val="visible"/>
                                      </p:to>
                                    </p:set>
                                    <p:animEffect transition="in" filter="fade">
                                      <p:cBhvr>
                                        <p:cTn id="7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2" descr="Eat, Steak, Meat, Grill, Beef, Tasty, Plate, Dine">
            <a:extLst>
              <a:ext uri="{FF2B5EF4-FFF2-40B4-BE49-F238E27FC236}">
                <a16:creationId xmlns:a16="http://schemas.microsoft.com/office/drawing/2014/main" id="{9B4FA60A-E592-4822-A3E5-B73D6E907150}"/>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3605" b="18404"/>
          <a:stretch/>
        </p:blipFill>
        <p:spPr bwMode="auto">
          <a:xfrm>
            <a:off x="-2381" y="2286000"/>
            <a:ext cx="12237390" cy="4572000"/>
          </a:xfrm>
          <a:prstGeom prst="rect">
            <a:avLst/>
          </a:prstGeom>
          <a:solidFill>
            <a:srgbClr val="FFFFFF"/>
          </a:solidFill>
        </p:spPr>
      </p:pic>
      <p:sp>
        <p:nvSpPr>
          <p:cNvPr id="3" name="Title 2"/>
          <p:cNvSpPr>
            <a:spLocks noGrp="1"/>
          </p:cNvSpPr>
          <p:nvPr>
            <p:ph type="title"/>
          </p:nvPr>
        </p:nvSpPr>
        <p:spPr>
          <a:xfrm>
            <a:off x="588263" y="585788"/>
            <a:ext cx="11018520" cy="1114996"/>
          </a:xfrm>
          <a:prstGeom prst="rect">
            <a:avLst/>
          </a:prstGeom>
        </p:spPr>
        <p:txBody>
          <a:bodyPr wrap="square" anchor="ctr">
            <a:normAutofit/>
          </a:bodyPr>
          <a:lstStyle/>
          <a:p>
            <a:r>
              <a:rPr lang="en-US" dirty="0"/>
              <a:t>DevOps?</a:t>
            </a:r>
          </a:p>
        </p:txBody>
      </p:sp>
    </p:spTree>
    <p:extLst>
      <p:ext uri="{BB962C8B-B14F-4D97-AF65-F5344CB8AC3E}">
        <p14:creationId xmlns:p14="http://schemas.microsoft.com/office/powerpoint/2010/main" val="80088325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text on a white background&#10;&#10;Description automatically generated">
            <a:extLst>
              <a:ext uri="{FF2B5EF4-FFF2-40B4-BE49-F238E27FC236}">
                <a16:creationId xmlns:a16="http://schemas.microsoft.com/office/drawing/2014/main" id="{E6F9EFDC-3BF7-4A3F-A457-0390A3FE183F}"/>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
        <p:nvSpPr>
          <p:cNvPr id="2" name="Title 1"/>
          <p:cNvSpPr>
            <a:spLocks noGrp="1"/>
          </p:cNvSpPr>
          <p:nvPr>
            <p:ph type="title"/>
          </p:nvPr>
        </p:nvSpPr>
        <p:spPr/>
        <p:txBody>
          <a:bodyPr/>
          <a:lstStyle/>
          <a:p>
            <a:r>
              <a:rPr lang="en-US" dirty="0"/>
              <a:t>Service Abstraction</a:t>
            </a:r>
          </a:p>
        </p:txBody>
      </p:sp>
      <p:sp>
        <p:nvSpPr>
          <p:cNvPr id="3" name="Text Placeholder 2">
            <a:extLst>
              <a:ext uri="{FF2B5EF4-FFF2-40B4-BE49-F238E27FC236}">
                <a16:creationId xmlns:a16="http://schemas.microsoft.com/office/drawing/2014/main" id="{44B34574-F7E9-4D80-8A1F-78215187078D}"/>
              </a:ext>
            </a:extLst>
          </p:cNvPr>
          <p:cNvSpPr>
            <a:spLocks noGrp="1"/>
          </p:cNvSpPr>
          <p:nvPr>
            <p:ph type="body" sz="quarter" idx="10"/>
          </p:nvPr>
        </p:nvSpPr>
        <p:spPr/>
        <p:txBody>
          <a:bodyPr/>
          <a:lstStyle/>
          <a:p>
            <a:r>
              <a:rPr lang="en-US" dirty="0" err="1"/>
              <a:t>Loadbalancing</a:t>
            </a:r>
            <a:r>
              <a:rPr lang="en-US" dirty="0"/>
              <a:t> </a:t>
            </a:r>
          </a:p>
          <a:p>
            <a:r>
              <a:rPr lang="en-US" dirty="0"/>
              <a:t>Security</a:t>
            </a:r>
          </a:p>
          <a:p>
            <a:r>
              <a:rPr lang="en-US" dirty="0"/>
              <a:t>SSL Offloading</a:t>
            </a:r>
          </a:p>
        </p:txBody>
      </p:sp>
      <p:pic>
        <p:nvPicPr>
          <p:cNvPr id="10" name="Picture 9">
            <a:extLst>
              <a:ext uri="{FF2B5EF4-FFF2-40B4-BE49-F238E27FC236}">
                <a16:creationId xmlns:a16="http://schemas.microsoft.com/office/drawing/2014/main" id="{3CCA5EA5-D7EF-4F16-857E-EF65408C22B5}"/>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487103" y="3050653"/>
            <a:ext cx="780290" cy="780290"/>
          </a:xfrm>
          <a:prstGeom prst="rect">
            <a:avLst/>
          </a:prstGeom>
        </p:spPr>
      </p:pic>
      <p:pic>
        <p:nvPicPr>
          <p:cNvPr id="12" name="Picture 11">
            <a:extLst>
              <a:ext uri="{FF2B5EF4-FFF2-40B4-BE49-F238E27FC236}">
                <a16:creationId xmlns:a16="http://schemas.microsoft.com/office/drawing/2014/main" id="{19AB9283-4993-412A-931D-E5F13617C97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687590" y="2810255"/>
            <a:ext cx="780290" cy="780290"/>
          </a:xfrm>
          <a:prstGeom prst="rect">
            <a:avLst/>
          </a:prstGeom>
        </p:spPr>
      </p:pic>
      <p:pic>
        <p:nvPicPr>
          <p:cNvPr id="13" name="Picture 12">
            <a:extLst>
              <a:ext uri="{FF2B5EF4-FFF2-40B4-BE49-F238E27FC236}">
                <a16:creationId xmlns:a16="http://schemas.microsoft.com/office/drawing/2014/main" id="{00978D8C-0589-4223-A159-B10E1E5456E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839990" y="2962655"/>
            <a:ext cx="780290" cy="780290"/>
          </a:xfrm>
          <a:prstGeom prst="rect">
            <a:avLst/>
          </a:prstGeom>
        </p:spPr>
      </p:pic>
      <p:pic>
        <p:nvPicPr>
          <p:cNvPr id="14" name="Picture 13">
            <a:extLst>
              <a:ext uri="{FF2B5EF4-FFF2-40B4-BE49-F238E27FC236}">
                <a16:creationId xmlns:a16="http://schemas.microsoft.com/office/drawing/2014/main" id="{4CCD55AE-A4F8-433E-8915-2A88662FE37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992390" y="3115055"/>
            <a:ext cx="780290" cy="780290"/>
          </a:xfrm>
          <a:prstGeom prst="rect">
            <a:avLst/>
          </a:prstGeom>
        </p:spPr>
      </p:pic>
      <p:pic>
        <p:nvPicPr>
          <p:cNvPr id="15" name="Picture 14">
            <a:extLst>
              <a:ext uri="{FF2B5EF4-FFF2-40B4-BE49-F238E27FC236}">
                <a16:creationId xmlns:a16="http://schemas.microsoft.com/office/drawing/2014/main" id="{77009789-DD6B-4CA3-AE04-1049C6A9C85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144790" y="3267455"/>
            <a:ext cx="780290" cy="780290"/>
          </a:xfrm>
          <a:prstGeom prst="rect">
            <a:avLst/>
          </a:prstGeom>
        </p:spPr>
      </p:pic>
      <p:cxnSp>
        <p:nvCxnSpPr>
          <p:cNvPr id="5" name="Straight Arrow Connector 4">
            <a:extLst>
              <a:ext uri="{FF2B5EF4-FFF2-40B4-BE49-F238E27FC236}">
                <a16:creationId xmlns:a16="http://schemas.microsoft.com/office/drawing/2014/main" id="{1D7E9E58-C86A-4595-B02A-5DCE1AA5B3A4}"/>
              </a:ext>
            </a:extLst>
          </p:cNvPr>
          <p:cNvCxnSpPr>
            <a:cxnSpLocks/>
            <a:stCxn id="10" idx="3"/>
            <a:endCxn id="16" idx="1"/>
          </p:cNvCxnSpPr>
          <p:nvPr/>
        </p:nvCxnSpPr>
        <p:spPr>
          <a:xfrm flipV="1">
            <a:off x="7267393" y="3436763"/>
            <a:ext cx="1465451" cy="4035"/>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DF20C99-3338-4020-8A84-19715DA0248E}"/>
              </a:ext>
            </a:extLst>
          </p:cNvPr>
          <p:cNvCxnSpPr>
            <a:cxnSpLocks/>
            <a:stCxn id="16" idx="3"/>
          </p:cNvCxnSpPr>
          <p:nvPr/>
        </p:nvCxnSpPr>
        <p:spPr>
          <a:xfrm flipV="1">
            <a:off x="9486173" y="3430865"/>
            <a:ext cx="1250653" cy="589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020BE2B5-2555-4E07-BF39-D9FFFA959E41}"/>
              </a:ext>
            </a:extLst>
          </p:cNvPr>
          <p:cNvPicPr>
            <a:picLocks noChangeAspect="1"/>
          </p:cNvPicPr>
          <p:nvPr/>
        </p:nvPicPr>
        <p:blipFill>
          <a:blip r:embed="rId7"/>
          <a:stretch>
            <a:fillRect/>
          </a:stretch>
        </p:blipFill>
        <p:spPr>
          <a:xfrm>
            <a:off x="8732844" y="3078305"/>
            <a:ext cx="753329" cy="716915"/>
          </a:xfrm>
          <a:prstGeom prst="rect">
            <a:avLst/>
          </a:prstGeom>
        </p:spPr>
      </p:pic>
      <p:pic>
        <p:nvPicPr>
          <p:cNvPr id="18" name="Picture 17">
            <a:extLst>
              <a:ext uri="{FF2B5EF4-FFF2-40B4-BE49-F238E27FC236}">
                <a16:creationId xmlns:a16="http://schemas.microsoft.com/office/drawing/2014/main" id="{AEF27F9F-FA2E-431F-A4B5-A85DEF96B6CE}"/>
              </a:ext>
            </a:extLst>
          </p:cNvPr>
          <p:cNvPicPr>
            <a:picLocks noChangeAspect="1"/>
          </p:cNvPicPr>
          <p:nvPr/>
        </p:nvPicPr>
        <p:blipFill>
          <a:blip r:embed="rId8"/>
          <a:stretch>
            <a:fillRect/>
          </a:stretch>
        </p:blipFill>
        <p:spPr>
          <a:xfrm>
            <a:off x="269240" y="4975800"/>
            <a:ext cx="4307568" cy="1681179"/>
          </a:xfrm>
          <a:prstGeom prst="rect">
            <a:avLst/>
          </a:prstGeom>
        </p:spPr>
      </p:pic>
    </p:spTree>
    <p:extLst>
      <p:ext uri="{BB962C8B-B14F-4D97-AF65-F5344CB8AC3E}">
        <p14:creationId xmlns:p14="http://schemas.microsoft.com/office/powerpoint/2010/main" val="3007631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bg/>
                                          </p:spTgt>
                                        </p:tgtEl>
                                        <p:attrNameLst>
                                          <p:attrName>style.visibility</p:attrName>
                                        </p:attrNameLst>
                                      </p:cBhvr>
                                      <p:to>
                                        <p:strVal val="visible"/>
                                      </p:to>
                                    </p:set>
                                    <p:animEffect transition="in" filter="fade">
                                      <p:cBhvr>
                                        <p:cTn id="29" dur="500"/>
                                        <p:tgtEl>
                                          <p:spTgt spid="3">
                                            <p:bg/>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fade">
                                      <p:cBhvr>
                                        <p:cTn id="32" dur="500"/>
                                        <p:tgtEl>
                                          <p:spTgt spid="3">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1" end="1"/>
                                            </p:txEl>
                                          </p:spTgt>
                                        </p:tgtEl>
                                        <p:attrNameLst>
                                          <p:attrName>style.visibility</p:attrName>
                                        </p:attrNameLst>
                                      </p:cBhvr>
                                      <p:to>
                                        <p:strVal val="visible"/>
                                      </p:to>
                                    </p:set>
                                    <p:animEffect transition="in" filter="fade">
                                      <p:cBhvr>
                                        <p:cTn id="37" dur="500"/>
                                        <p:tgtEl>
                                          <p:spTgt spid="3">
                                            <p:txEl>
                                              <p:pRg st="1" end="1"/>
                                            </p:txEl>
                                          </p:spTgt>
                                        </p:tgtEl>
                                      </p:cBhvr>
                                    </p:animEffect>
                                  </p:childTnLst>
                                </p:cTn>
                              </p:par>
                              <p:par>
                                <p:cTn id="38" presetID="9" presetClass="emph" presetSubtype="0" nodeType="withEffect">
                                  <p:stCondLst>
                                    <p:cond delay="0"/>
                                  </p:stCondLst>
                                  <p:childTnLst>
                                    <p:set>
                                      <p:cBhvr>
                                        <p:cTn id="39" dur="indefinite"/>
                                        <p:tgtEl>
                                          <p:spTgt spid="3">
                                            <p:txEl>
                                              <p:pRg st="0" end="0"/>
                                            </p:txEl>
                                          </p:spTgt>
                                        </p:tgtEl>
                                        <p:attrNameLst>
                                          <p:attrName>style.opacity</p:attrName>
                                        </p:attrNameLst>
                                      </p:cBhvr>
                                      <p:to>
                                        <p:strVal val="0.25"/>
                                      </p:to>
                                    </p:set>
                                    <p:animEffect filter="image" prLst="opacity: 0.25">
                                      <p:cBhvr rctx="IE">
                                        <p:cTn id="40" dur="indefinite"/>
                                        <p:tgtEl>
                                          <p:spTgt spid="3">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2" end="2"/>
                                            </p:txEl>
                                          </p:spTgt>
                                        </p:tgtEl>
                                        <p:attrNameLst>
                                          <p:attrName>style.visibility</p:attrName>
                                        </p:attrNameLst>
                                      </p:cBhvr>
                                      <p:to>
                                        <p:strVal val="visible"/>
                                      </p:to>
                                    </p:set>
                                    <p:animEffect transition="in" filter="fade">
                                      <p:cBhvr>
                                        <p:cTn id="45" dur="500"/>
                                        <p:tgtEl>
                                          <p:spTgt spid="3">
                                            <p:txEl>
                                              <p:pRg st="2" end="2"/>
                                            </p:txEl>
                                          </p:spTgt>
                                        </p:tgtEl>
                                      </p:cBhvr>
                                    </p:animEffect>
                                  </p:childTnLst>
                                </p:cTn>
                              </p:par>
                              <p:par>
                                <p:cTn id="46" presetID="9" presetClass="emph" presetSubtype="0" nodeType="withEffect">
                                  <p:stCondLst>
                                    <p:cond delay="0"/>
                                  </p:stCondLst>
                                  <p:childTnLst>
                                    <p:set>
                                      <p:cBhvr>
                                        <p:cTn id="47" dur="indefinite"/>
                                        <p:tgtEl>
                                          <p:spTgt spid="3">
                                            <p:txEl>
                                              <p:pRg st="1" end="1"/>
                                            </p:txEl>
                                          </p:spTgt>
                                        </p:tgtEl>
                                        <p:attrNameLst>
                                          <p:attrName>style.opacity</p:attrName>
                                        </p:attrNameLst>
                                      </p:cBhvr>
                                      <p:to>
                                        <p:strVal val="0.25"/>
                                      </p:to>
                                    </p:set>
                                    <p:animEffect filter="image" prLst="opacity: 0.25">
                                      <p:cBhvr rctx="IE">
                                        <p:cTn id="48" dur="indefinite"/>
                                        <p:tgtEl>
                                          <p:spTgt spid="3">
                                            <p:txEl>
                                              <p:pRg st="1" end="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5"/>
                                        </p:tgtEl>
                                        <p:attrNameLst>
                                          <p:attrName>style.visibility</p:attrName>
                                        </p:attrNameLst>
                                      </p:cBhvr>
                                      <p:to>
                                        <p:strVal val="visible"/>
                                      </p:to>
                                    </p:set>
                                    <p:animEffect transition="in" filter="fade">
                                      <p:cBhvr>
                                        <p:cTn id="53" dur="500"/>
                                        <p:tgtEl>
                                          <p:spTgt spid="5"/>
                                        </p:tgtEl>
                                      </p:cBhvr>
                                    </p:animEffect>
                                  </p:childTnLst>
                                </p:cTn>
                              </p:par>
                              <p:par>
                                <p:cTn id="54" presetID="9" presetClass="emph" presetSubtype="0" nodeType="withEffect">
                                  <p:stCondLst>
                                    <p:cond delay="0"/>
                                  </p:stCondLst>
                                  <p:childTnLst>
                                    <p:set>
                                      <p:cBhvr>
                                        <p:cTn id="55" dur="indefinite"/>
                                        <p:tgtEl>
                                          <p:spTgt spid="3">
                                            <p:txEl>
                                              <p:pRg st="2" end="2"/>
                                            </p:txEl>
                                          </p:spTgt>
                                        </p:tgtEl>
                                        <p:attrNameLst>
                                          <p:attrName>style.opacity</p:attrName>
                                        </p:attrNameLst>
                                      </p:cBhvr>
                                      <p:to>
                                        <p:strVal val="0.25"/>
                                      </p:to>
                                    </p:set>
                                    <p:animEffect filter="image" prLst="opacity: 0.25">
                                      <p:cBhvr rctx="IE">
                                        <p:cTn id="56" dur="indefinite"/>
                                        <p:tgtEl>
                                          <p:spTgt spid="3">
                                            <p:txEl>
                                              <p:pRg st="2" end="2"/>
                                            </p:txEl>
                                          </p:spTgt>
                                        </p:tgtEl>
                                      </p:cBhvr>
                                    </p:animEffect>
                                  </p:childTnLst>
                                </p:cTn>
                              </p:par>
                            </p:childTnLst>
                          </p:cTn>
                        </p:par>
                        <p:par>
                          <p:cTn id="57" fill="hold">
                            <p:stCondLst>
                              <p:cond delay="500"/>
                            </p:stCondLst>
                            <p:childTnLst>
                              <p:par>
                                <p:cTn id="58" presetID="10" presetClass="entr" presetSubtype="0" fill="hold" nodeType="after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500"/>
                                        <p:tgtEl>
                                          <p:spTgt spid="16"/>
                                        </p:tgtEl>
                                      </p:cBhvr>
                                    </p:animEffect>
                                  </p:childTnLst>
                                </p:cTn>
                              </p:par>
                            </p:childTnLst>
                          </p:cTn>
                        </p:par>
                        <p:par>
                          <p:cTn id="61" fill="hold">
                            <p:stCondLst>
                              <p:cond delay="1000"/>
                            </p:stCondLst>
                            <p:childTnLst>
                              <p:par>
                                <p:cTn id="62" presetID="10" presetClass="entr" presetSubtype="0" fill="hold" nodeType="afterEffect">
                                  <p:stCondLst>
                                    <p:cond delay="0"/>
                                  </p:stCondLst>
                                  <p:childTnLst>
                                    <p:set>
                                      <p:cBhvr>
                                        <p:cTn id="63" dur="1" fill="hold">
                                          <p:stCondLst>
                                            <p:cond delay="0"/>
                                          </p:stCondLst>
                                        </p:cTn>
                                        <p:tgtEl>
                                          <p:spTgt spid="8"/>
                                        </p:tgtEl>
                                        <p:attrNameLst>
                                          <p:attrName>style.visibility</p:attrName>
                                        </p:attrNameLst>
                                      </p:cBhvr>
                                      <p:to>
                                        <p:strVal val="visible"/>
                                      </p:to>
                                    </p:set>
                                    <p:animEffect transition="in" filter="fade">
                                      <p:cBhvr>
                                        <p:cTn id="64" dur="500"/>
                                        <p:tgtEl>
                                          <p:spTgt spid="8"/>
                                        </p:tgtEl>
                                      </p:cBhvr>
                                    </p:animEffect>
                                  </p:childTnLst>
                                </p:cTn>
                              </p:par>
                            </p:childTnLst>
                          </p:cTn>
                        </p:par>
                        <p:par>
                          <p:cTn id="65" fill="hold">
                            <p:stCondLst>
                              <p:cond delay="1500"/>
                            </p:stCondLst>
                            <p:childTnLst>
                              <p:par>
                                <p:cTn id="66" presetID="10" presetClass="entr" presetSubtype="0" fill="hold" nodeType="after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fade">
                                      <p:cBhvr>
                                        <p:cTn id="6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A picture containing red, indoor, ceiling, table&#10;&#10;Description automatically generated">
            <a:extLst>
              <a:ext uri="{FF2B5EF4-FFF2-40B4-BE49-F238E27FC236}">
                <a16:creationId xmlns:a16="http://schemas.microsoft.com/office/drawing/2014/main" id="{2BA863AC-6295-4106-8CC4-CCB1B7234532}"/>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334000" y="-1"/>
            <a:ext cx="6858000" cy="6857985"/>
          </a:xfrm>
          <a:prstGeom prst="rect">
            <a:avLst/>
          </a:prstGeom>
        </p:spPr>
      </p:pic>
      <p:sp>
        <p:nvSpPr>
          <p:cNvPr id="2" name="Title 1"/>
          <p:cNvSpPr>
            <a:spLocks noGrp="1"/>
          </p:cNvSpPr>
          <p:nvPr>
            <p:ph type="title"/>
          </p:nvPr>
        </p:nvSpPr>
        <p:spPr/>
        <p:txBody>
          <a:bodyPr/>
          <a:lstStyle/>
          <a:p>
            <a:r>
              <a:rPr lang="en-US" dirty="0"/>
              <a:t>Service Abstraction</a:t>
            </a:r>
          </a:p>
        </p:txBody>
      </p:sp>
      <p:sp>
        <p:nvSpPr>
          <p:cNvPr id="22" name="Text Placeholder 21">
            <a:extLst>
              <a:ext uri="{FF2B5EF4-FFF2-40B4-BE49-F238E27FC236}">
                <a16:creationId xmlns:a16="http://schemas.microsoft.com/office/drawing/2014/main" id="{CAA711D3-2AE8-4D08-97CC-D313DE14F471}"/>
              </a:ext>
            </a:extLst>
          </p:cNvPr>
          <p:cNvSpPr>
            <a:spLocks noGrp="1"/>
          </p:cNvSpPr>
          <p:nvPr>
            <p:ph type="body" sz="quarter" idx="10"/>
          </p:nvPr>
        </p:nvSpPr>
        <p:spPr/>
        <p:txBody>
          <a:bodyPr/>
          <a:lstStyle/>
          <a:p>
            <a:r>
              <a:rPr lang="en-US" dirty="0"/>
              <a:t>Abstract backend services</a:t>
            </a:r>
          </a:p>
          <a:p>
            <a:r>
              <a:rPr lang="en-US" dirty="0"/>
              <a:t>Near real-time insights</a:t>
            </a:r>
          </a:p>
          <a:p>
            <a:r>
              <a:rPr lang="en-US" dirty="0"/>
              <a:t>Smarter services</a:t>
            </a:r>
            <a:endParaRPr lang="nl-NL" dirty="0"/>
          </a:p>
        </p:txBody>
      </p:sp>
      <p:sp>
        <p:nvSpPr>
          <p:cNvPr id="3" name="Rectangle 2"/>
          <p:cNvSpPr>
            <a:spLocks noChangeArrowheads="1"/>
          </p:cNvSpPr>
          <p:nvPr/>
        </p:nvSpPr>
        <p:spPr bwMode="auto">
          <a:xfrm>
            <a:off x="1003610" y="144965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p:cNvPicPr>
            <a:picLocks noChangeAspect="1"/>
          </p:cNvPicPr>
          <p:nvPr/>
        </p:nvPicPr>
        <p:blipFill>
          <a:blip r:embed="rId4" cstate="print">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515355" y="3266097"/>
            <a:ext cx="780290" cy="780290"/>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154836" y="2267744"/>
            <a:ext cx="780290" cy="780290"/>
          </a:xfrm>
          <a:prstGeom prst="rect">
            <a:avLst/>
          </a:prstGeom>
        </p:spPr>
      </p:pic>
      <p:pic>
        <p:nvPicPr>
          <p:cNvPr id="8" name="Picture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142014" y="3264986"/>
            <a:ext cx="780290" cy="780290"/>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1180926" y="5511552"/>
            <a:ext cx="780290" cy="780290"/>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170766" y="4377725"/>
            <a:ext cx="787632" cy="787632"/>
          </a:xfrm>
          <a:prstGeom prst="rect">
            <a:avLst/>
          </a:prstGeom>
        </p:spPr>
      </p:pic>
      <p:cxnSp>
        <p:nvCxnSpPr>
          <p:cNvPr id="14" name="Straight Arrow Connector 13"/>
          <p:cNvCxnSpPr>
            <a:cxnSpLocks/>
            <a:stCxn id="5" idx="3"/>
            <a:endCxn id="20" idx="1"/>
          </p:cNvCxnSpPr>
          <p:nvPr/>
        </p:nvCxnSpPr>
        <p:spPr>
          <a:xfrm flipV="1">
            <a:off x="7295645" y="3649434"/>
            <a:ext cx="1235159" cy="680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7E9E4BB2-88E4-464A-A57F-2B899D232F6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154836" y="1246438"/>
            <a:ext cx="780290" cy="780290"/>
          </a:xfrm>
          <a:prstGeom prst="rect">
            <a:avLst/>
          </a:prstGeom>
        </p:spPr>
      </p:pic>
      <p:cxnSp>
        <p:nvCxnSpPr>
          <p:cNvPr id="10" name="Connector: Elbow 9">
            <a:extLst>
              <a:ext uri="{FF2B5EF4-FFF2-40B4-BE49-F238E27FC236}">
                <a16:creationId xmlns:a16="http://schemas.microsoft.com/office/drawing/2014/main" id="{88FAB192-244F-459C-BE58-D341A8FBC61B}"/>
              </a:ext>
            </a:extLst>
          </p:cNvPr>
          <p:cNvCxnSpPr>
            <a:cxnSpLocks/>
            <a:stCxn id="20" idx="3"/>
            <a:endCxn id="16" idx="1"/>
          </p:cNvCxnSpPr>
          <p:nvPr/>
        </p:nvCxnSpPr>
        <p:spPr>
          <a:xfrm flipV="1">
            <a:off x="9298415" y="1636583"/>
            <a:ext cx="1856421" cy="2012851"/>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135C322F-DF63-4A8E-AC97-E3A2F2A1E1B4}"/>
              </a:ext>
            </a:extLst>
          </p:cNvPr>
          <p:cNvCxnSpPr>
            <a:cxnSpLocks/>
            <a:stCxn id="20" idx="3"/>
            <a:endCxn id="7" idx="1"/>
          </p:cNvCxnSpPr>
          <p:nvPr/>
        </p:nvCxnSpPr>
        <p:spPr>
          <a:xfrm flipV="1">
            <a:off x="9298415" y="2657889"/>
            <a:ext cx="1856421" cy="991545"/>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5698901D-7D86-4B19-89E6-76851E3DDFE4}"/>
              </a:ext>
            </a:extLst>
          </p:cNvPr>
          <p:cNvCxnSpPr>
            <a:cxnSpLocks/>
            <a:stCxn id="20" idx="3"/>
            <a:endCxn id="8" idx="1"/>
          </p:cNvCxnSpPr>
          <p:nvPr/>
        </p:nvCxnSpPr>
        <p:spPr>
          <a:xfrm>
            <a:off x="9298415" y="3649434"/>
            <a:ext cx="1843599" cy="5697"/>
          </a:xfrm>
          <a:prstGeom prst="bentConnector3">
            <a:avLst>
              <a:gd name="adj1" fmla="val 50000"/>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39AF44E2-E311-4487-9125-033C1E9EAF1B}"/>
              </a:ext>
            </a:extLst>
          </p:cNvPr>
          <p:cNvCxnSpPr>
            <a:cxnSpLocks/>
            <a:endCxn id="12" idx="1"/>
          </p:cNvCxnSpPr>
          <p:nvPr/>
        </p:nvCxnSpPr>
        <p:spPr>
          <a:xfrm>
            <a:off x="9298415" y="3655333"/>
            <a:ext cx="1872351" cy="1116208"/>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C8955F18-2424-43AE-AD22-B3345204DFEF}"/>
              </a:ext>
            </a:extLst>
          </p:cNvPr>
          <p:cNvCxnSpPr>
            <a:cxnSpLocks/>
            <a:stCxn id="20" idx="3"/>
            <a:endCxn id="11" idx="1"/>
          </p:cNvCxnSpPr>
          <p:nvPr/>
        </p:nvCxnSpPr>
        <p:spPr>
          <a:xfrm>
            <a:off x="9298415" y="3649434"/>
            <a:ext cx="1882511" cy="2252263"/>
          </a:xfrm>
          <a:prstGeom prst="bentConnector3">
            <a:avLst>
              <a:gd name="adj1" fmla="val 50000"/>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C198E7CF-8389-41CD-BB55-513775D33EA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530804" y="3265628"/>
            <a:ext cx="767611" cy="767611"/>
          </a:xfrm>
          <a:prstGeom prst="rect">
            <a:avLst/>
          </a:prstGeom>
        </p:spPr>
      </p:pic>
      <p:pic>
        <p:nvPicPr>
          <p:cNvPr id="21" name="Picture 20">
            <a:extLst>
              <a:ext uri="{FF2B5EF4-FFF2-40B4-BE49-F238E27FC236}">
                <a16:creationId xmlns:a16="http://schemas.microsoft.com/office/drawing/2014/main" id="{9FE7CD64-D899-462E-AB12-5AC78F634F83}"/>
              </a:ext>
            </a:extLst>
          </p:cNvPr>
          <p:cNvPicPr>
            <a:picLocks noChangeAspect="1"/>
          </p:cNvPicPr>
          <p:nvPr/>
        </p:nvPicPr>
        <p:blipFill>
          <a:blip r:embed="rId12"/>
          <a:stretch>
            <a:fillRect/>
          </a:stretch>
        </p:blipFill>
        <p:spPr>
          <a:xfrm>
            <a:off x="269240" y="4277710"/>
            <a:ext cx="4518797" cy="2290779"/>
          </a:xfrm>
          <a:prstGeom prst="rect">
            <a:avLst/>
          </a:prstGeom>
        </p:spPr>
      </p:pic>
      <p:pic>
        <p:nvPicPr>
          <p:cNvPr id="28" name="Picture 27">
            <a:extLst>
              <a:ext uri="{FF2B5EF4-FFF2-40B4-BE49-F238E27FC236}">
                <a16:creationId xmlns:a16="http://schemas.microsoft.com/office/drawing/2014/main" id="{E7413370-F6A3-4F13-9F13-9B81D0499208}"/>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667755" y="3418497"/>
            <a:ext cx="780290" cy="780290"/>
          </a:xfrm>
          <a:prstGeom prst="rect">
            <a:avLst/>
          </a:prstGeom>
        </p:spPr>
      </p:pic>
      <p:pic>
        <p:nvPicPr>
          <p:cNvPr id="29" name="Picture 28">
            <a:extLst>
              <a:ext uri="{FF2B5EF4-FFF2-40B4-BE49-F238E27FC236}">
                <a16:creationId xmlns:a16="http://schemas.microsoft.com/office/drawing/2014/main" id="{0F6DE1B6-CBA2-45FF-ACCC-EB6C69D78C9A}"/>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820155" y="3570897"/>
            <a:ext cx="780290" cy="780290"/>
          </a:xfrm>
          <a:prstGeom prst="rect">
            <a:avLst/>
          </a:prstGeom>
        </p:spPr>
      </p:pic>
      <p:sp>
        <p:nvSpPr>
          <p:cNvPr id="24" name="Rectangle 23">
            <a:extLst>
              <a:ext uri="{FF2B5EF4-FFF2-40B4-BE49-F238E27FC236}">
                <a16:creationId xmlns:a16="http://schemas.microsoft.com/office/drawing/2014/main" id="{052A52C6-25CB-40A3-81EB-94C40C771DF2}"/>
              </a:ext>
            </a:extLst>
          </p:cNvPr>
          <p:cNvSpPr/>
          <p:nvPr/>
        </p:nvSpPr>
        <p:spPr>
          <a:xfrm rot="19844764">
            <a:off x="6672934" y="4708417"/>
            <a:ext cx="3769936" cy="923330"/>
          </a:xfrm>
          <a:prstGeom prst="rect">
            <a:avLst/>
          </a:prstGeom>
          <a:noFill/>
        </p:spPr>
        <p:txBody>
          <a:bodyPr wrap="squar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Demo</a:t>
            </a:r>
          </a:p>
        </p:txBody>
      </p:sp>
    </p:spTree>
    <p:extLst>
      <p:ext uri="{BB962C8B-B14F-4D97-AF65-F5344CB8AC3E}">
        <p14:creationId xmlns:p14="http://schemas.microsoft.com/office/powerpoint/2010/main" val="3040363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500"/>
                                        <p:tgtEl>
                                          <p:spTgt spid="28"/>
                                        </p:tgtEl>
                                      </p:cBhvr>
                                    </p:animEffect>
                                  </p:childTnLst>
                                </p:cTn>
                              </p:par>
                            </p:childTnLst>
                          </p:cTn>
                        </p:par>
                        <p:par>
                          <p:cTn id="33" fill="hold">
                            <p:stCondLst>
                              <p:cond delay="1000"/>
                            </p:stCondLst>
                            <p:childTnLst>
                              <p:par>
                                <p:cTn id="34" presetID="10" presetClass="entr" presetSubtype="0" fill="hold" nodeType="after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fade">
                                      <p:cBhvr>
                                        <p:cTn id="36" dur="500"/>
                                        <p:tgtEl>
                                          <p:spTgt spid="2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2">
                                            <p:bg/>
                                          </p:spTgt>
                                        </p:tgtEl>
                                        <p:attrNameLst>
                                          <p:attrName>style.visibility</p:attrName>
                                        </p:attrNameLst>
                                      </p:cBhvr>
                                      <p:to>
                                        <p:strVal val="visible"/>
                                      </p:to>
                                    </p:set>
                                    <p:animEffect transition="in" filter="fade">
                                      <p:cBhvr>
                                        <p:cTn id="41" dur="500"/>
                                        <p:tgtEl>
                                          <p:spTgt spid="22">
                                            <p:bg/>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2">
                                            <p:txEl>
                                              <p:pRg st="0" end="0"/>
                                            </p:txEl>
                                          </p:spTgt>
                                        </p:tgtEl>
                                        <p:attrNameLst>
                                          <p:attrName>style.visibility</p:attrName>
                                        </p:attrNameLst>
                                      </p:cBhvr>
                                      <p:to>
                                        <p:strVal val="visible"/>
                                      </p:to>
                                    </p:set>
                                    <p:animEffect transition="in" filter="fade">
                                      <p:cBhvr>
                                        <p:cTn id="44" dur="500"/>
                                        <p:tgtEl>
                                          <p:spTgt spid="22">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2">
                                            <p:txEl>
                                              <p:pRg st="1" end="1"/>
                                            </p:txEl>
                                          </p:spTgt>
                                        </p:tgtEl>
                                        <p:attrNameLst>
                                          <p:attrName>style.visibility</p:attrName>
                                        </p:attrNameLst>
                                      </p:cBhvr>
                                      <p:to>
                                        <p:strVal val="visible"/>
                                      </p:to>
                                    </p:set>
                                    <p:animEffect transition="in" filter="fade">
                                      <p:cBhvr>
                                        <p:cTn id="49" dur="500"/>
                                        <p:tgtEl>
                                          <p:spTgt spid="22">
                                            <p:txEl>
                                              <p:pRg st="1" end="1"/>
                                            </p:txEl>
                                          </p:spTgt>
                                        </p:tgtEl>
                                      </p:cBhvr>
                                    </p:animEffect>
                                  </p:childTnLst>
                                </p:cTn>
                              </p:par>
                              <p:par>
                                <p:cTn id="50" presetID="9" presetClass="emph" presetSubtype="0" nodeType="withEffect">
                                  <p:stCondLst>
                                    <p:cond delay="0"/>
                                  </p:stCondLst>
                                  <p:childTnLst>
                                    <p:set>
                                      <p:cBhvr>
                                        <p:cTn id="51" dur="indefinite"/>
                                        <p:tgtEl>
                                          <p:spTgt spid="22">
                                            <p:txEl>
                                              <p:pRg st="0" end="0"/>
                                            </p:txEl>
                                          </p:spTgt>
                                        </p:tgtEl>
                                        <p:attrNameLst>
                                          <p:attrName>style.opacity</p:attrName>
                                        </p:attrNameLst>
                                      </p:cBhvr>
                                      <p:to>
                                        <p:strVal val="0.25"/>
                                      </p:to>
                                    </p:set>
                                    <p:animEffect filter="image" prLst="opacity: 0.25">
                                      <p:cBhvr rctx="IE">
                                        <p:cTn id="52" dur="indefinite"/>
                                        <p:tgtEl>
                                          <p:spTgt spid="22">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2">
                                            <p:txEl>
                                              <p:pRg st="2" end="2"/>
                                            </p:txEl>
                                          </p:spTgt>
                                        </p:tgtEl>
                                        <p:attrNameLst>
                                          <p:attrName>style.visibility</p:attrName>
                                        </p:attrNameLst>
                                      </p:cBhvr>
                                      <p:to>
                                        <p:strVal val="visible"/>
                                      </p:to>
                                    </p:set>
                                    <p:animEffect transition="in" filter="fade">
                                      <p:cBhvr>
                                        <p:cTn id="57" dur="500"/>
                                        <p:tgtEl>
                                          <p:spTgt spid="22">
                                            <p:txEl>
                                              <p:pRg st="2" end="2"/>
                                            </p:txEl>
                                          </p:spTgt>
                                        </p:tgtEl>
                                      </p:cBhvr>
                                    </p:animEffect>
                                  </p:childTnLst>
                                </p:cTn>
                              </p:par>
                              <p:par>
                                <p:cTn id="58" presetID="9" presetClass="emph" presetSubtype="0" nodeType="withEffect">
                                  <p:stCondLst>
                                    <p:cond delay="0"/>
                                  </p:stCondLst>
                                  <p:childTnLst>
                                    <p:set>
                                      <p:cBhvr>
                                        <p:cTn id="59" dur="indefinite"/>
                                        <p:tgtEl>
                                          <p:spTgt spid="22">
                                            <p:txEl>
                                              <p:pRg st="1" end="1"/>
                                            </p:txEl>
                                          </p:spTgt>
                                        </p:tgtEl>
                                        <p:attrNameLst>
                                          <p:attrName>style.opacity</p:attrName>
                                        </p:attrNameLst>
                                      </p:cBhvr>
                                      <p:to>
                                        <p:strVal val="0.25"/>
                                      </p:to>
                                    </p:set>
                                    <p:animEffect filter="image" prLst="opacity: 0.25">
                                      <p:cBhvr rctx="IE">
                                        <p:cTn id="60" dur="indefinite"/>
                                        <p:tgtEl>
                                          <p:spTgt spid="22">
                                            <p:txEl>
                                              <p:pRg st="1" end="1"/>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500"/>
                                        <p:tgtEl>
                                          <p:spTgt spid="14"/>
                                        </p:tgtEl>
                                      </p:cBhvr>
                                    </p:animEffect>
                                  </p:childTnLst>
                                </p:cTn>
                              </p:par>
                              <p:par>
                                <p:cTn id="66" presetID="9" presetClass="emph" presetSubtype="0" nodeType="withEffect">
                                  <p:stCondLst>
                                    <p:cond delay="0"/>
                                  </p:stCondLst>
                                  <p:childTnLst>
                                    <p:set>
                                      <p:cBhvr>
                                        <p:cTn id="67" dur="indefinite"/>
                                        <p:tgtEl>
                                          <p:spTgt spid="22">
                                            <p:txEl>
                                              <p:pRg st="2" end="2"/>
                                            </p:txEl>
                                          </p:spTgt>
                                        </p:tgtEl>
                                        <p:attrNameLst>
                                          <p:attrName>style.opacity</p:attrName>
                                        </p:attrNameLst>
                                      </p:cBhvr>
                                      <p:to>
                                        <p:strVal val="0.25"/>
                                      </p:to>
                                    </p:set>
                                    <p:animEffect filter="image" prLst="opacity: 0.25">
                                      <p:cBhvr rctx="IE">
                                        <p:cTn id="68" dur="indefinite"/>
                                        <p:tgtEl>
                                          <p:spTgt spid="22">
                                            <p:txEl>
                                              <p:pRg st="2" end="2"/>
                                            </p:txEl>
                                          </p:spTgt>
                                        </p:tgtEl>
                                      </p:cBhvr>
                                    </p:animEffect>
                                  </p:childTnLst>
                                </p:cTn>
                              </p:par>
                            </p:childTnLst>
                          </p:cTn>
                        </p:par>
                        <p:par>
                          <p:cTn id="69" fill="hold">
                            <p:stCondLst>
                              <p:cond delay="500"/>
                            </p:stCondLst>
                            <p:childTnLst>
                              <p:par>
                                <p:cTn id="70" presetID="10" presetClass="entr" presetSubtype="0" fill="hold" nodeType="after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childTnLst>
                          </p:cTn>
                        </p:par>
                        <p:par>
                          <p:cTn id="73" fill="hold">
                            <p:stCondLst>
                              <p:cond delay="1000"/>
                            </p:stCondLst>
                            <p:childTnLst>
                              <p:par>
                                <p:cTn id="74" presetID="10" presetClass="entr" presetSubtype="0" fill="hold" nodeType="after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fade">
                                      <p:cBhvr>
                                        <p:cTn id="76" dur="500"/>
                                        <p:tgtEl>
                                          <p:spTgt spid="10"/>
                                        </p:tgtEl>
                                      </p:cBhvr>
                                    </p:animEffect>
                                  </p:childTnLst>
                                </p:cTn>
                              </p:par>
                            </p:childTnLst>
                          </p:cTn>
                        </p:par>
                        <p:par>
                          <p:cTn id="77" fill="hold">
                            <p:stCondLst>
                              <p:cond delay="1500"/>
                            </p:stCondLst>
                            <p:childTnLst>
                              <p:par>
                                <p:cTn id="78" presetID="10" presetClass="entr" presetSubtype="0" fill="hold" nodeType="afterEffect">
                                  <p:stCondLst>
                                    <p:cond delay="0"/>
                                  </p:stCondLst>
                                  <p:childTnLst>
                                    <p:set>
                                      <p:cBhvr>
                                        <p:cTn id="79" dur="1" fill="hold">
                                          <p:stCondLst>
                                            <p:cond delay="0"/>
                                          </p:stCondLst>
                                        </p:cTn>
                                        <p:tgtEl>
                                          <p:spTgt spid="17"/>
                                        </p:tgtEl>
                                        <p:attrNameLst>
                                          <p:attrName>style.visibility</p:attrName>
                                        </p:attrNameLst>
                                      </p:cBhvr>
                                      <p:to>
                                        <p:strVal val="visible"/>
                                      </p:to>
                                    </p:set>
                                    <p:animEffect transition="in" filter="fade">
                                      <p:cBhvr>
                                        <p:cTn id="80" dur="500"/>
                                        <p:tgtEl>
                                          <p:spTgt spid="17"/>
                                        </p:tgtEl>
                                      </p:cBhvr>
                                    </p:animEffect>
                                  </p:childTnLst>
                                </p:cTn>
                              </p:par>
                            </p:childTnLst>
                          </p:cTn>
                        </p:par>
                        <p:par>
                          <p:cTn id="81" fill="hold">
                            <p:stCondLst>
                              <p:cond delay="2000"/>
                            </p:stCondLst>
                            <p:childTnLst>
                              <p:par>
                                <p:cTn id="82" presetID="10" presetClass="entr" presetSubtype="0" fill="hold" nodeType="after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fade">
                                      <p:cBhvr>
                                        <p:cTn id="84" dur="500"/>
                                        <p:tgtEl>
                                          <p:spTgt spid="19"/>
                                        </p:tgtEl>
                                      </p:cBhvr>
                                    </p:animEffect>
                                  </p:childTnLst>
                                </p:cTn>
                              </p:par>
                            </p:childTnLst>
                          </p:cTn>
                        </p:par>
                        <p:par>
                          <p:cTn id="85" fill="hold">
                            <p:stCondLst>
                              <p:cond delay="2500"/>
                            </p:stCondLst>
                            <p:childTnLst>
                              <p:par>
                                <p:cTn id="86" presetID="10" presetClass="entr" presetSubtype="0" fill="hold" nodeType="after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500"/>
                                        <p:tgtEl>
                                          <p:spTgt spid="23"/>
                                        </p:tgtEl>
                                      </p:cBhvr>
                                    </p:animEffect>
                                  </p:childTnLst>
                                </p:cTn>
                              </p:par>
                            </p:childTnLst>
                          </p:cTn>
                        </p:par>
                        <p:par>
                          <p:cTn id="89" fill="hold">
                            <p:stCondLst>
                              <p:cond delay="3000"/>
                            </p:stCondLst>
                            <p:childTnLst>
                              <p:par>
                                <p:cTn id="90" presetID="10" presetClass="entr" presetSubtype="0" fill="hold" nodeType="afterEffect">
                                  <p:stCondLst>
                                    <p:cond delay="0"/>
                                  </p:stCondLst>
                                  <p:childTnLst>
                                    <p:set>
                                      <p:cBhvr>
                                        <p:cTn id="91" dur="1" fill="hold">
                                          <p:stCondLst>
                                            <p:cond delay="0"/>
                                          </p:stCondLst>
                                        </p:cTn>
                                        <p:tgtEl>
                                          <p:spTgt spid="27"/>
                                        </p:tgtEl>
                                        <p:attrNameLst>
                                          <p:attrName>style.visibility</p:attrName>
                                        </p:attrNameLst>
                                      </p:cBhvr>
                                      <p:to>
                                        <p:strVal val="visible"/>
                                      </p:to>
                                    </p:set>
                                    <p:animEffect transition="in" filter="fade">
                                      <p:cBhvr>
                                        <p:cTn id="92" dur="500"/>
                                        <p:tgtEl>
                                          <p:spTgt spid="27"/>
                                        </p:tgtEl>
                                      </p:cBhvr>
                                    </p:animEffect>
                                  </p:childTnLst>
                                </p:cTn>
                              </p:par>
                            </p:childTnLst>
                          </p:cTn>
                        </p:par>
                        <p:par>
                          <p:cTn id="93" fill="hold">
                            <p:stCondLst>
                              <p:cond delay="3500"/>
                            </p:stCondLst>
                            <p:childTnLst>
                              <p:par>
                                <p:cTn id="94" presetID="10" presetClass="entr" presetSubtype="0" fill="hold" nodeType="afterEffect">
                                  <p:stCondLst>
                                    <p:cond delay="0"/>
                                  </p:stCondLst>
                                  <p:childTnLst>
                                    <p:set>
                                      <p:cBhvr>
                                        <p:cTn id="95" dur="1" fill="hold">
                                          <p:stCondLst>
                                            <p:cond delay="0"/>
                                          </p:stCondLst>
                                        </p:cTn>
                                        <p:tgtEl>
                                          <p:spTgt spid="21"/>
                                        </p:tgtEl>
                                        <p:attrNameLst>
                                          <p:attrName>style.visibility</p:attrName>
                                        </p:attrNameLst>
                                      </p:cBhvr>
                                      <p:to>
                                        <p:strVal val="visible"/>
                                      </p:to>
                                    </p:set>
                                    <p:animEffect transition="in" filter="fade">
                                      <p:cBhvr>
                                        <p:cTn id="96" dur="500"/>
                                        <p:tgtEl>
                                          <p:spTgt spid="21"/>
                                        </p:tgtEl>
                                      </p:cBhvr>
                                    </p:animEffect>
                                  </p:childTnLst>
                                </p:cTn>
                              </p:par>
                            </p:childTnLst>
                          </p:cTn>
                        </p:par>
                      </p:childTnLst>
                    </p:cTn>
                  </p:par>
                  <p:par>
                    <p:cTn id="97" fill="hold">
                      <p:stCondLst>
                        <p:cond delay="indefinite"/>
                      </p:stCondLst>
                      <p:childTnLst>
                        <p:par>
                          <p:cTn id="98" fill="hold">
                            <p:stCondLst>
                              <p:cond delay="0"/>
                            </p:stCondLst>
                            <p:childTnLst>
                              <p:par>
                                <p:cTn id="99" presetID="31" presetClass="entr" presetSubtype="0" fill="hold" grpId="0" nodeType="clickEffect">
                                  <p:stCondLst>
                                    <p:cond delay="0"/>
                                  </p:stCondLst>
                                  <p:childTnLst>
                                    <p:set>
                                      <p:cBhvr>
                                        <p:cTn id="100" dur="1" fill="hold">
                                          <p:stCondLst>
                                            <p:cond delay="0"/>
                                          </p:stCondLst>
                                        </p:cTn>
                                        <p:tgtEl>
                                          <p:spTgt spid="24"/>
                                        </p:tgtEl>
                                        <p:attrNameLst>
                                          <p:attrName>style.visibility</p:attrName>
                                        </p:attrNameLst>
                                      </p:cBhvr>
                                      <p:to>
                                        <p:strVal val="visible"/>
                                      </p:to>
                                    </p:set>
                                    <p:anim calcmode="lin" valueType="num">
                                      <p:cBhvr>
                                        <p:cTn id="101" dur="1000" fill="hold"/>
                                        <p:tgtEl>
                                          <p:spTgt spid="24"/>
                                        </p:tgtEl>
                                        <p:attrNameLst>
                                          <p:attrName>ppt_w</p:attrName>
                                        </p:attrNameLst>
                                      </p:cBhvr>
                                      <p:tavLst>
                                        <p:tav tm="0">
                                          <p:val>
                                            <p:fltVal val="0"/>
                                          </p:val>
                                        </p:tav>
                                        <p:tav tm="100000">
                                          <p:val>
                                            <p:strVal val="#ppt_w"/>
                                          </p:val>
                                        </p:tav>
                                      </p:tavLst>
                                    </p:anim>
                                    <p:anim calcmode="lin" valueType="num">
                                      <p:cBhvr>
                                        <p:cTn id="102" dur="1000" fill="hold"/>
                                        <p:tgtEl>
                                          <p:spTgt spid="24"/>
                                        </p:tgtEl>
                                        <p:attrNameLst>
                                          <p:attrName>ppt_h</p:attrName>
                                        </p:attrNameLst>
                                      </p:cBhvr>
                                      <p:tavLst>
                                        <p:tav tm="0">
                                          <p:val>
                                            <p:fltVal val="0"/>
                                          </p:val>
                                        </p:tav>
                                        <p:tav tm="100000">
                                          <p:val>
                                            <p:strVal val="#ppt_h"/>
                                          </p:val>
                                        </p:tav>
                                      </p:tavLst>
                                    </p:anim>
                                    <p:anim calcmode="lin" valueType="num">
                                      <p:cBhvr>
                                        <p:cTn id="103" dur="1000" fill="hold"/>
                                        <p:tgtEl>
                                          <p:spTgt spid="24"/>
                                        </p:tgtEl>
                                        <p:attrNameLst>
                                          <p:attrName>style.rotation</p:attrName>
                                        </p:attrNameLst>
                                      </p:cBhvr>
                                      <p:tavLst>
                                        <p:tav tm="0">
                                          <p:val>
                                            <p:fltVal val="90"/>
                                          </p:val>
                                        </p:tav>
                                        <p:tav tm="100000">
                                          <p:val>
                                            <p:fltVal val="0"/>
                                          </p:val>
                                        </p:tav>
                                      </p:tavLst>
                                    </p:anim>
                                    <p:animEffect transition="in" filter="fade">
                                      <p:cBhvr>
                                        <p:cTn id="104"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uiExpand="1" build="p" animBg="1"/>
      <p:bldP spid="2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588263" y="585788"/>
            <a:ext cx="11018520" cy="1114996"/>
          </a:xfrm>
          <a:prstGeom prst="rect">
            <a:avLst/>
          </a:prstGeom>
        </p:spPr>
        <p:txBody>
          <a:bodyPr wrap="square" anchor="ctr">
            <a:normAutofit/>
          </a:bodyPr>
          <a:lstStyle/>
          <a:p>
            <a:r>
              <a:rPr lang="en-US" dirty="0"/>
              <a:t>Almost done…</a:t>
            </a:r>
          </a:p>
        </p:txBody>
      </p:sp>
      <p:pic>
        <p:nvPicPr>
          <p:cNvPr id="27650" name="Picture 2" descr="Ice, Ice Cream, Ice Cream Sundae, Sweet, Ice Cream Cone"/>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23063" b="11719"/>
          <a:stretch/>
        </p:blipFill>
        <p:spPr bwMode="auto">
          <a:xfrm>
            <a:off x="-2381" y="2286000"/>
            <a:ext cx="12192000" cy="4572000"/>
          </a:xfrm>
          <a:prstGeom prst="rect">
            <a:avLst/>
          </a:prstGeom>
          <a:solidFill>
            <a:srgbClr val="FFFFFF"/>
          </a:solidFill>
        </p:spPr>
      </p:pic>
    </p:spTree>
    <p:extLst>
      <p:ext uri="{BB962C8B-B14F-4D97-AF65-F5344CB8AC3E}">
        <p14:creationId xmlns:p14="http://schemas.microsoft.com/office/powerpoint/2010/main" val="219569787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Key Takeaways</a:t>
            </a:r>
            <a:br>
              <a:rPr lang="en-US" dirty="0"/>
            </a:br>
            <a:endParaRPr lang="en-US" dirty="0"/>
          </a:p>
        </p:txBody>
      </p:sp>
      <p:sp>
        <p:nvSpPr>
          <p:cNvPr id="7" name="web1"/>
          <p:cNvSpPr/>
          <p:nvPr/>
        </p:nvSpPr>
        <p:spPr bwMode="auto">
          <a:xfrm>
            <a:off x="3085505" y="3473808"/>
            <a:ext cx="8839575" cy="941247"/>
          </a:xfrm>
          <a:prstGeom prst="rect">
            <a:avLst/>
          </a:prstGeom>
          <a:solidFill>
            <a:schemeClr val="bg1">
              <a:lumMod val="95000"/>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rPr>
              <a:t>Decide on the boundaries of your solutions</a:t>
            </a:r>
            <a:endParaRPr lang="en-US" sz="1961" kern="0" dirty="0">
              <a:gradFill>
                <a:gsLst>
                  <a:gs pos="0">
                    <a:srgbClr val="FFFFFF"/>
                  </a:gs>
                  <a:gs pos="100000">
                    <a:srgbClr val="FFFFFF"/>
                  </a:gs>
                </a:gsLst>
                <a:lin ang="5400000" scaled="0"/>
              </a:gradFill>
            </a:endParaRPr>
          </a:p>
        </p:txBody>
      </p:sp>
      <p:sp>
        <p:nvSpPr>
          <p:cNvPr id="17" name="web2"/>
          <p:cNvSpPr/>
          <p:nvPr/>
        </p:nvSpPr>
        <p:spPr bwMode="auto">
          <a:xfrm>
            <a:off x="3085505" y="4458008"/>
            <a:ext cx="8839575" cy="941247"/>
          </a:xfrm>
          <a:prstGeom prst="rect">
            <a:avLst/>
          </a:prstGeom>
          <a:solidFill>
            <a:schemeClr val="bg1">
              <a:lumMod val="95000"/>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latin typeface="Segoe UI"/>
              </a:rPr>
              <a:t>Keep pricing in mind when </a:t>
            </a:r>
            <a:r>
              <a:rPr lang="en-US" sz="1961" kern="0">
                <a:solidFill>
                  <a:srgbClr val="505050"/>
                </a:solidFill>
                <a:latin typeface="Segoe UI"/>
              </a:rPr>
              <a:t>choosing components</a:t>
            </a:r>
            <a:endParaRPr lang="en-US" sz="1961" kern="0" dirty="0">
              <a:solidFill>
                <a:srgbClr val="505050"/>
              </a:solidFill>
              <a:latin typeface="Segoe UI"/>
            </a:endParaRPr>
          </a:p>
        </p:txBody>
      </p:sp>
      <p:sp>
        <p:nvSpPr>
          <p:cNvPr id="20" name="web3"/>
          <p:cNvSpPr/>
          <p:nvPr/>
        </p:nvSpPr>
        <p:spPr bwMode="auto">
          <a:xfrm>
            <a:off x="3085505" y="5440338"/>
            <a:ext cx="8839575" cy="941247"/>
          </a:xfrm>
          <a:prstGeom prst="rect">
            <a:avLst/>
          </a:prstGeom>
          <a:solidFill>
            <a:schemeClr val="bg1">
              <a:lumMod val="95000"/>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rPr>
              <a:t>Focus on value</a:t>
            </a:r>
          </a:p>
        </p:txBody>
      </p:sp>
      <p:sp>
        <p:nvSpPr>
          <p:cNvPr id="9" name="1"/>
          <p:cNvSpPr/>
          <p:nvPr/>
        </p:nvSpPr>
        <p:spPr bwMode="auto">
          <a:xfrm>
            <a:off x="269240" y="3473808"/>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Architecture</a:t>
            </a:r>
          </a:p>
        </p:txBody>
      </p:sp>
      <p:sp>
        <p:nvSpPr>
          <p:cNvPr id="10" name="2"/>
          <p:cNvSpPr/>
          <p:nvPr/>
        </p:nvSpPr>
        <p:spPr bwMode="auto">
          <a:xfrm>
            <a:off x="269240" y="4458007"/>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Cost Efficient</a:t>
            </a:r>
          </a:p>
        </p:txBody>
      </p:sp>
      <p:sp>
        <p:nvSpPr>
          <p:cNvPr id="15" name="4"/>
          <p:cNvSpPr/>
          <p:nvPr/>
        </p:nvSpPr>
        <p:spPr bwMode="auto">
          <a:xfrm>
            <a:off x="269240" y="5440338"/>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Cloud computing</a:t>
            </a:r>
          </a:p>
        </p:txBody>
      </p:sp>
      <p:sp>
        <p:nvSpPr>
          <p:cNvPr id="11" name="web1">
            <a:extLst>
              <a:ext uri="{FF2B5EF4-FFF2-40B4-BE49-F238E27FC236}">
                <a16:creationId xmlns:a16="http://schemas.microsoft.com/office/drawing/2014/main" id="{522D6C57-4DF9-40FC-BF25-C6D143BE2BD7}"/>
              </a:ext>
            </a:extLst>
          </p:cNvPr>
          <p:cNvSpPr/>
          <p:nvPr/>
        </p:nvSpPr>
        <p:spPr bwMode="auto">
          <a:xfrm>
            <a:off x="3085505" y="1515091"/>
            <a:ext cx="8839575" cy="941247"/>
          </a:xfrm>
          <a:prstGeom prst="rect">
            <a:avLst/>
          </a:prstGeom>
          <a:solidFill>
            <a:schemeClr val="bg1">
              <a:lumMod val="95000"/>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latin typeface="Segoe UI"/>
              </a:rPr>
              <a:t>Ask critical questions about what is being requested</a:t>
            </a:r>
          </a:p>
        </p:txBody>
      </p:sp>
      <p:sp>
        <p:nvSpPr>
          <p:cNvPr id="12" name="1">
            <a:extLst>
              <a:ext uri="{FF2B5EF4-FFF2-40B4-BE49-F238E27FC236}">
                <a16:creationId xmlns:a16="http://schemas.microsoft.com/office/drawing/2014/main" id="{7B4411DE-CC57-4F1D-86A2-4AD66FF34928}"/>
              </a:ext>
            </a:extLst>
          </p:cNvPr>
          <p:cNvSpPr/>
          <p:nvPr/>
        </p:nvSpPr>
        <p:spPr bwMode="auto">
          <a:xfrm>
            <a:off x="269240" y="1515091"/>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Investigate</a:t>
            </a:r>
          </a:p>
        </p:txBody>
      </p:sp>
      <p:sp>
        <p:nvSpPr>
          <p:cNvPr id="18" name="web1">
            <a:extLst>
              <a:ext uri="{FF2B5EF4-FFF2-40B4-BE49-F238E27FC236}">
                <a16:creationId xmlns:a16="http://schemas.microsoft.com/office/drawing/2014/main" id="{A1F537BE-2B9D-4839-AB67-B94DD54574D9}"/>
              </a:ext>
            </a:extLst>
          </p:cNvPr>
          <p:cNvSpPr/>
          <p:nvPr/>
        </p:nvSpPr>
        <p:spPr bwMode="auto">
          <a:xfrm>
            <a:off x="3085505" y="2489606"/>
            <a:ext cx="8839575" cy="941247"/>
          </a:xfrm>
          <a:prstGeom prst="rect">
            <a:avLst/>
          </a:prstGeom>
          <a:solidFill>
            <a:schemeClr val="bg1">
              <a:lumMod val="95000"/>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896386">
              <a:defRPr/>
            </a:pPr>
            <a:r>
              <a:rPr lang="en-US" sz="1961" kern="0" dirty="0">
                <a:solidFill>
                  <a:srgbClr val="505050"/>
                </a:solidFill>
                <a:latin typeface="Segoe UI"/>
              </a:rPr>
              <a:t>Determine your scenario and key constraints</a:t>
            </a:r>
          </a:p>
        </p:txBody>
      </p:sp>
      <p:sp>
        <p:nvSpPr>
          <p:cNvPr id="19" name="1">
            <a:extLst>
              <a:ext uri="{FF2B5EF4-FFF2-40B4-BE49-F238E27FC236}">
                <a16:creationId xmlns:a16="http://schemas.microsoft.com/office/drawing/2014/main" id="{46D27840-5384-4D51-A8DA-4F2A0BC661F4}"/>
              </a:ext>
            </a:extLst>
          </p:cNvPr>
          <p:cNvSpPr/>
          <p:nvPr/>
        </p:nvSpPr>
        <p:spPr bwMode="auto">
          <a:xfrm>
            <a:off x="269240" y="2489606"/>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Focus</a:t>
            </a:r>
          </a:p>
        </p:txBody>
      </p:sp>
    </p:spTree>
    <p:extLst>
      <p:ext uri="{BB962C8B-B14F-4D97-AF65-F5344CB8AC3E}">
        <p14:creationId xmlns:p14="http://schemas.microsoft.com/office/powerpoint/2010/main" val="358368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7" grpId="0" animBg="1"/>
      <p:bldP spid="20" grpId="0" animBg="1"/>
      <p:bldP spid="9" grpId="0" animBg="1"/>
      <p:bldP spid="10" grpId="0" animBg="1"/>
      <p:bldP spid="15" grpId="0" animBg="1"/>
      <p:bldP spid="11" grpId="0" animBg="1"/>
      <p:bldP spid="12" grpId="0" animBg="1"/>
      <p:bldP spid="18" grpId="0" animBg="1"/>
      <p:bldP spid="1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135" y="2022176"/>
            <a:ext cx="296501" cy="263556"/>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215E08B5-90E8-4900-B77C-542F198FC305}"/>
              </a:ext>
            </a:extLst>
          </p:cNvPr>
          <p:cNvSpPr txBox="1">
            <a:spLocks/>
          </p:cNvSpPr>
          <p:nvPr/>
        </p:nvSpPr>
        <p:spPr>
          <a:xfrm>
            <a:off x="291876" y="573068"/>
            <a:ext cx="4158362" cy="1093982"/>
          </a:xfrm>
          <a:prstGeom prst="rect">
            <a:avLst/>
          </a:prstGeom>
          <a:noFill/>
        </p:spPr>
        <p:txBody>
          <a:bodyPr vert="horz" wrap="square" lIns="0" tIns="0" rIns="0" bIns="0" rtlCol="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nl-NL"/>
              <a:t>Thank You!</a:t>
            </a:r>
          </a:p>
        </p:txBody>
      </p:sp>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287813" y="1930711"/>
            <a:ext cx="7510764" cy="2031325"/>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03363" lvl="3" indent="0">
              <a:buNone/>
            </a:pPr>
            <a:r>
              <a:rPr lang="nl-NL" sz="2400" kern="0" dirty="0">
                <a:solidFill>
                  <a:srgbClr val="505050"/>
                </a:solidFill>
              </a:rPr>
              <a:t>@</a:t>
            </a:r>
            <a:r>
              <a:rPr lang="nl-NL" sz="2400" kern="0" dirty="0" err="1">
                <a:solidFill>
                  <a:srgbClr val="505050"/>
                </a:solidFill>
              </a:rPr>
              <a:t>egrootenboer</a:t>
            </a:r>
            <a:endParaRPr lang="nl-NL" sz="2400" kern="0" dirty="0">
              <a:solidFill>
                <a:srgbClr val="505050"/>
              </a:solidFill>
            </a:endParaRPr>
          </a:p>
          <a:p>
            <a:pPr marL="603363" lvl="3" indent="0">
              <a:buNone/>
            </a:pPr>
            <a:r>
              <a:rPr lang="nl-NL" sz="2400" kern="0" dirty="0">
                <a:solidFill>
                  <a:srgbClr val="505050"/>
                </a:solidFill>
              </a:rPr>
              <a:t>eldert@eldert.net</a:t>
            </a:r>
          </a:p>
          <a:p>
            <a:pPr marL="603363" lvl="3" indent="0">
              <a:buNone/>
            </a:pPr>
            <a:r>
              <a:rPr lang="nl-NL" sz="2400" kern="0" dirty="0">
                <a:solidFill>
                  <a:srgbClr val="505050"/>
                </a:solidFill>
              </a:rPr>
              <a:t>https://www.linkedin.com/in/eldert-grootenboer</a:t>
            </a:r>
            <a:endParaRPr lang="en-US" sz="2400" kern="0" dirty="0">
              <a:solidFill>
                <a:srgbClr val="505050"/>
              </a:solidFill>
            </a:endParaRP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4"/>
          <a:stretch>
            <a:fillRect/>
          </a:stretch>
        </p:blipFill>
        <p:spPr>
          <a:xfrm>
            <a:off x="495751" y="2478174"/>
            <a:ext cx="247270" cy="203473"/>
          </a:xfrm>
          <a:prstGeom prst="rect">
            <a:avLst/>
          </a:prstGeom>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608" y="2874089"/>
            <a:ext cx="263556" cy="263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77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588263" y="585788"/>
            <a:ext cx="11018520" cy="1114996"/>
          </a:xfrm>
          <a:prstGeom prst="rect">
            <a:avLst/>
          </a:prstGeom>
        </p:spPr>
        <p:txBody>
          <a:bodyPr wrap="square" anchor="ctr">
            <a:normAutofit/>
          </a:bodyPr>
          <a:lstStyle/>
          <a:p>
            <a:r>
              <a:rPr lang="en-US" dirty="0"/>
              <a:t>Deciding on boundaries…</a:t>
            </a:r>
          </a:p>
        </p:txBody>
      </p:sp>
      <p:pic>
        <p:nvPicPr>
          <p:cNvPr id="2052" name="Picture 4" descr="Cooking, Kitchen, Cook, Preparation, Chef'S Hat">
            <a:extLst>
              <a:ext uri="{FF2B5EF4-FFF2-40B4-BE49-F238E27FC236}">
                <a16:creationId xmlns:a16="http://schemas.microsoft.com/office/drawing/2014/main" id="{40B5F29E-7FD1-49C2-81E3-97EFB7751C76}"/>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21910" b="21910"/>
          <a:stretch/>
        </p:blipFill>
        <p:spPr bwMode="auto">
          <a:xfrm>
            <a:off x="-2381" y="2286000"/>
            <a:ext cx="12192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476194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icture containing outdoor, ground, building, bench&#10;&#10;Description automatically generated">
            <a:extLst>
              <a:ext uri="{FF2B5EF4-FFF2-40B4-BE49-F238E27FC236}">
                <a16:creationId xmlns:a16="http://schemas.microsoft.com/office/drawing/2014/main" id="{FCD5D5C1-E3D0-4D0C-8572-30479C818DE4}"/>
              </a:ext>
            </a:extLst>
          </p:cNvPr>
          <p:cNvPicPr>
            <a:picLocks noChangeAspect="1"/>
          </p:cNvPicPr>
          <p:nvPr/>
        </p:nvPicPr>
        <p:blipFill rotWithShape="1">
          <a:blip r:embed="rId4">
            <a:alphaModFix amt="50000"/>
            <a:extLst>
              <a:ext uri="{28A0092B-C50C-407E-A947-70E740481C1C}">
                <a14:useLocalDpi xmlns:a14="http://schemas.microsoft.com/office/drawing/2010/main" val="0"/>
              </a:ext>
            </a:extLst>
          </a:blip>
          <a:srcRect l="15501" r="17748" b="-1"/>
          <a:stretch/>
        </p:blipFill>
        <p:spPr>
          <a:xfrm>
            <a:off x="5334000" y="10"/>
            <a:ext cx="6858000" cy="6857990"/>
          </a:xfrm>
          <a:prstGeom prst="rect">
            <a:avLst/>
          </a:prstGeom>
          <a:noFill/>
        </p:spPr>
      </p:pic>
      <p:sp>
        <p:nvSpPr>
          <p:cNvPr id="4" name="Title 3">
            <a:extLst>
              <a:ext uri="{FF2B5EF4-FFF2-40B4-BE49-F238E27FC236}">
                <a16:creationId xmlns:a16="http://schemas.microsoft.com/office/drawing/2014/main" id="{82379A0F-7CC2-43E4-80BE-5A5C9F6B599A}"/>
              </a:ext>
            </a:extLst>
          </p:cNvPr>
          <p:cNvSpPr>
            <a:spLocks noGrp="1"/>
          </p:cNvSpPr>
          <p:nvPr>
            <p:ph type="title"/>
          </p:nvPr>
        </p:nvSpPr>
        <p:spPr/>
        <p:txBody>
          <a:bodyPr/>
          <a:lstStyle/>
          <a:p>
            <a:r>
              <a:rPr lang="en-US" dirty="0"/>
              <a:t>Architecture</a:t>
            </a:r>
            <a:endParaRPr lang="en-NL" dirty="0"/>
          </a:p>
        </p:txBody>
      </p:sp>
      <p:sp>
        <p:nvSpPr>
          <p:cNvPr id="5" name="Text Placeholder 4">
            <a:extLst>
              <a:ext uri="{FF2B5EF4-FFF2-40B4-BE49-F238E27FC236}">
                <a16:creationId xmlns:a16="http://schemas.microsoft.com/office/drawing/2014/main" id="{C50513D2-A053-42F9-9BCA-DE0DC2DB0BC8}"/>
              </a:ext>
            </a:extLst>
          </p:cNvPr>
          <p:cNvSpPr>
            <a:spLocks noGrp="1"/>
          </p:cNvSpPr>
          <p:nvPr>
            <p:ph type="body" sz="quarter" idx="10"/>
          </p:nvPr>
        </p:nvSpPr>
        <p:spPr>
          <a:xfrm>
            <a:off x="584200" y="1946606"/>
            <a:ext cx="4162425" cy="338554"/>
          </a:xfrm>
        </p:spPr>
        <p:txBody>
          <a:bodyPr/>
          <a:lstStyle/>
          <a:p>
            <a:endParaRPr lang="en-NL" dirty="0"/>
          </a:p>
        </p:txBody>
      </p:sp>
    </p:spTree>
    <p:extLst>
      <p:ext uri="{BB962C8B-B14F-4D97-AF65-F5344CB8AC3E}">
        <p14:creationId xmlns:p14="http://schemas.microsoft.com/office/powerpoint/2010/main" val="4037516589"/>
      </p:ext>
    </p:extLst>
  </p:cSld>
  <p:clrMapOvr>
    <a:overrideClrMapping bg1="lt1" tx1="dk1" bg2="lt2" tx2="dk2" accent1="accent1" accent2="accent2" accent3="accent3" accent4="accent4" accent5="accent5" accent6="accent6" hlink="hlink" folHlink="folHlink"/>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person sitting at a table&#10;&#10;Description automatically generated">
            <a:extLst>
              <a:ext uri="{FF2B5EF4-FFF2-40B4-BE49-F238E27FC236}">
                <a16:creationId xmlns:a16="http://schemas.microsoft.com/office/drawing/2014/main" id="{A2C55628-3A5A-455E-9840-1B9AB42D1829}"/>
              </a:ext>
            </a:extLst>
          </p:cNvPr>
          <p:cNvPicPr>
            <a:picLocks noChangeAspect="1"/>
          </p:cNvPicPr>
          <p:nvPr/>
        </p:nvPicPr>
        <p:blipFill rotWithShape="1">
          <a:blip r:embed="rId3">
            <a:alphaModFix amt="50000"/>
            <a:extLst>
              <a:ext uri="{28A0092B-C50C-407E-A947-70E740481C1C}">
                <a14:useLocalDpi xmlns:a14="http://schemas.microsoft.com/office/drawing/2010/main" val="0"/>
              </a:ext>
            </a:extLst>
          </a:blip>
          <a:srcRect l="16731" r="16518" b="-1"/>
          <a:stretch/>
        </p:blipFill>
        <p:spPr>
          <a:xfrm>
            <a:off x="5334000" y="10"/>
            <a:ext cx="6858000" cy="6857990"/>
          </a:xfrm>
          <a:prstGeom prst="rect">
            <a:avLst/>
          </a:prstGeom>
          <a:noFill/>
        </p:spPr>
      </p:pic>
      <p:sp>
        <p:nvSpPr>
          <p:cNvPr id="2" name="Title 1">
            <a:extLst>
              <a:ext uri="{FF2B5EF4-FFF2-40B4-BE49-F238E27FC236}">
                <a16:creationId xmlns:a16="http://schemas.microsoft.com/office/drawing/2014/main" id="{5DCE6A75-5D08-465E-86D1-C775DDFF982A}"/>
              </a:ext>
            </a:extLst>
          </p:cNvPr>
          <p:cNvSpPr>
            <a:spLocks noGrp="1"/>
          </p:cNvSpPr>
          <p:nvPr>
            <p:ph type="title"/>
          </p:nvPr>
        </p:nvSpPr>
        <p:spPr/>
        <p:txBody>
          <a:bodyPr/>
          <a:lstStyle/>
          <a:p>
            <a:r>
              <a:rPr lang="en-GB" dirty="0"/>
              <a:t>Dialogue</a:t>
            </a:r>
            <a:endParaRPr lang="en-NL" dirty="0"/>
          </a:p>
        </p:txBody>
      </p:sp>
      <p:sp>
        <p:nvSpPr>
          <p:cNvPr id="5" name="Text Placeholder 4">
            <a:extLst>
              <a:ext uri="{FF2B5EF4-FFF2-40B4-BE49-F238E27FC236}">
                <a16:creationId xmlns:a16="http://schemas.microsoft.com/office/drawing/2014/main" id="{D86AF1DE-18FD-4C4F-85E1-B0FC2D4F9B16}"/>
              </a:ext>
            </a:extLst>
          </p:cNvPr>
          <p:cNvSpPr>
            <a:spLocks noGrp="1"/>
          </p:cNvSpPr>
          <p:nvPr>
            <p:ph type="body" sz="quarter" idx="10"/>
          </p:nvPr>
        </p:nvSpPr>
        <p:spPr/>
        <p:txBody>
          <a:bodyPr/>
          <a:lstStyle/>
          <a:p>
            <a:endParaRPr lang="en-NL"/>
          </a:p>
        </p:txBody>
      </p:sp>
    </p:spTree>
    <p:extLst>
      <p:ext uri="{BB962C8B-B14F-4D97-AF65-F5344CB8AC3E}">
        <p14:creationId xmlns:p14="http://schemas.microsoft.com/office/powerpoint/2010/main" val="263298876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a logo&#10;&#10;Description automatically generated">
            <a:extLst>
              <a:ext uri="{FF2B5EF4-FFF2-40B4-BE49-F238E27FC236}">
                <a16:creationId xmlns:a16="http://schemas.microsoft.com/office/drawing/2014/main" id="{8C68447D-EBE6-40DD-A46D-6096DFD28BBC}"/>
              </a:ext>
            </a:extLst>
          </p:cNvPr>
          <p:cNvPicPr>
            <a:picLocks noChangeAspect="1"/>
          </p:cNvPicPr>
          <p:nvPr/>
        </p:nvPicPr>
        <p:blipFill rotWithShape="1">
          <a:blip r:embed="rId4">
            <a:alphaModFix amt="50000"/>
            <a:extLst>
              <a:ext uri="{28A0092B-C50C-407E-A947-70E740481C1C}">
                <a14:useLocalDpi xmlns:a14="http://schemas.microsoft.com/office/drawing/2010/main" val="0"/>
              </a:ext>
            </a:extLst>
          </a:blip>
          <a:srcRect l="43226" r="12273"/>
          <a:stretch/>
        </p:blipFill>
        <p:spPr>
          <a:xfrm>
            <a:off x="5334000" y="10"/>
            <a:ext cx="6858000" cy="6857990"/>
          </a:xfrm>
          <a:prstGeom prst="rect">
            <a:avLst/>
          </a:prstGeom>
          <a:noFill/>
        </p:spPr>
      </p:pic>
      <p:sp>
        <p:nvSpPr>
          <p:cNvPr id="4" name="Title 3"/>
          <p:cNvSpPr>
            <a:spLocks noGrp="1"/>
          </p:cNvSpPr>
          <p:nvPr>
            <p:ph type="title"/>
          </p:nvPr>
        </p:nvSpPr>
        <p:spPr>
          <a:prstGeom prst="rect">
            <a:avLst/>
          </a:prstGeom>
        </p:spPr>
        <p:txBody>
          <a:bodyPr wrap="square" anchor="b">
            <a:normAutofit/>
          </a:bodyPr>
          <a:lstStyle/>
          <a:p>
            <a:r>
              <a:rPr lang="en-US" dirty="0"/>
              <a:t>DevOps</a:t>
            </a:r>
          </a:p>
        </p:txBody>
      </p:sp>
      <p:sp>
        <p:nvSpPr>
          <p:cNvPr id="12" name="Text Placeholder 3">
            <a:extLst>
              <a:ext uri="{FF2B5EF4-FFF2-40B4-BE49-F238E27FC236}">
                <a16:creationId xmlns:a16="http://schemas.microsoft.com/office/drawing/2014/main" id="{7468BABE-C26C-4942-A8C6-15EB04737C11}"/>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1299609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icture containing floor, indoor, table, wooden&#10;&#10;Description automatically generated">
            <a:extLst>
              <a:ext uri="{FF2B5EF4-FFF2-40B4-BE49-F238E27FC236}">
                <a16:creationId xmlns:a16="http://schemas.microsoft.com/office/drawing/2014/main" id="{787B8619-7B21-432F-AE81-D9C18CED1214}"/>
              </a:ext>
            </a:extLst>
          </p:cNvPr>
          <p:cNvPicPr>
            <a:picLocks noChangeAspect="1"/>
          </p:cNvPicPr>
          <p:nvPr/>
        </p:nvPicPr>
        <p:blipFill rotWithShape="1">
          <a:blip r:embed="rId4">
            <a:alphaModFix amt="50000"/>
            <a:extLst>
              <a:ext uri="{28A0092B-C50C-407E-A947-70E740481C1C}">
                <a14:useLocalDpi xmlns:a14="http://schemas.microsoft.com/office/drawing/2010/main" val="0"/>
              </a:ext>
            </a:extLst>
          </a:blip>
          <a:srcRect l="12126" r="21123" b="-1"/>
          <a:stretch/>
        </p:blipFill>
        <p:spPr>
          <a:xfrm>
            <a:off x="5334000" y="10"/>
            <a:ext cx="6858000" cy="6857990"/>
          </a:xfrm>
          <a:prstGeom prst="rect">
            <a:avLst/>
          </a:prstGeom>
          <a:noFill/>
        </p:spPr>
      </p:pic>
      <p:sp>
        <p:nvSpPr>
          <p:cNvPr id="4" name="Title 3"/>
          <p:cNvSpPr>
            <a:spLocks noGrp="1"/>
          </p:cNvSpPr>
          <p:nvPr>
            <p:ph type="title"/>
          </p:nvPr>
        </p:nvSpPr>
        <p:spPr>
          <a:prstGeom prst="rect">
            <a:avLst/>
          </a:prstGeom>
        </p:spPr>
        <p:txBody>
          <a:bodyPr wrap="square" anchor="b">
            <a:normAutofit/>
          </a:bodyPr>
          <a:lstStyle/>
          <a:p>
            <a:r>
              <a:rPr lang="en-US" dirty="0"/>
              <a:t>Best Of Breed</a:t>
            </a:r>
          </a:p>
        </p:txBody>
      </p:sp>
      <p:sp>
        <p:nvSpPr>
          <p:cNvPr id="9" name="Text Placeholder 3">
            <a:extLst>
              <a:ext uri="{FF2B5EF4-FFF2-40B4-BE49-F238E27FC236}">
                <a16:creationId xmlns:a16="http://schemas.microsoft.com/office/drawing/2014/main" id="{97F5943D-B67F-4D14-A583-6A4FD8E3128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0455817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white background&#10;&#10;Description automatically generated">
            <a:extLst>
              <a:ext uri="{FF2B5EF4-FFF2-40B4-BE49-F238E27FC236}">
                <a16:creationId xmlns:a16="http://schemas.microsoft.com/office/drawing/2014/main" id="{13E189C9-FCA1-41F4-B3CD-CF619801E03E}"/>
              </a:ext>
            </a:extLst>
          </p:cNvPr>
          <p:cNvPicPr>
            <a:picLocks noChangeAspect="1"/>
          </p:cNvPicPr>
          <p:nvPr/>
        </p:nvPicPr>
        <p:blipFill>
          <a:blip r:embed="rId4">
            <a:alphaModFix amt="50000"/>
            <a:extLst>
              <a:ext uri="{28A0092B-C50C-407E-A947-70E740481C1C}">
                <a14:useLocalDpi xmlns:a14="http://schemas.microsoft.com/office/drawing/2010/main" val="0"/>
              </a:ext>
            </a:extLst>
          </a:blip>
          <a:stretch>
            <a:fillRect/>
          </a:stretch>
        </p:blipFill>
        <p:spPr>
          <a:xfrm>
            <a:off x="5334000" y="0"/>
            <a:ext cx="6858000" cy="6857999"/>
          </a:xfrm>
          <a:prstGeom prst="rect">
            <a:avLst/>
          </a:prstGeom>
          <a:noFill/>
        </p:spPr>
      </p:pic>
      <p:sp>
        <p:nvSpPr>
          <p:cNvPr id="4" name="Title 3"/>
          <p:cNvSpPr>
            <a:spLocks noGrp="1"/>
          </p:cNvSpPr>
          <p:nvPr>
            <p:ph type="title"/>
          </p:nvPr>
        </p:nvSpPr>
        <p:spPr/>
        <p:txBody>
          <a:bodyPr/>
          <a:lstStyle/>
          <a:p>
            <a:r>
              <a:rPr lang="en-US" dirty="0"/>
              <a:t>Event Driven</a:t>
            </a:r>
          </a:p>
        </p:txBody>
      </p:sp>
      <p:sp>
        <p:nvSpPr>
          <p:cNvPr id="11" name="Text Placeholder 10">
            <a:extLst>
              <a:ext uri="{FF2B5EF4-FFF2-40B4-BE49-F238E27FC236}">
                <a16:creationId xmlns:a16="http://schemas.microsoft.com/office/drawing/2014/main" id="{DF7C22CE-B793-43DE-95D7-0FF5FBBFBD6A}"/>
              </a:ext>
            </a:extLst>
          </p:cNvPr>
          <p:cNvSpPr>
            <a:spLocks noGrp="1"/>
          </p:cNvSpPr>
          <p:nvPr>
            <p:ph type="body" sz="quarter" idx="10"/>
          </p:nvPr>
        </p:nvSpPr>
        <p:spPr/>
        <p:txBody>
          <a:bodyPr/>
          <a:lstStyle/>
          <a:p>
            <a:endParaRPr lang="en-NL"/>
          </a:p>
        </p:txBody>
      </p:sp>
    </p:spTree>
    <p:extLst>
      <p:ext uri="{BB962C8B-B14F-4D97-AF65-F5344CB8AC3E}">
        <p14:creationId xmlns:p14="http://schemas.microsoft.com/office/powerpoint/2010/main" val="28343473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A86ACAA-EABB-4167-A876-43F84ED04FF3}"/>
              </a:ext>
            </a:extLst>
          </p:cNvPr>
          <p:cNvPicPr>
            <a:picLocks noChangeAspect="1"/>
          </p:cNvPicPr>
          <p:nvPr/>
        </p:nvPicPr>
        <p:blipFill>
          <a:blip r:embed="rId4">
            <a:alphaModFix amt="50000"/>
            <a:extLst>
              <a:ext uri="{28A0092B-C50C-407E-A947-70E740481C1C}">
                <a14:useLocalDpi xmlns:a14="http://schemas.microsoft.com/office/drawing/2010/main" val="0"/>
              </a:ext>
            </a:extLst>
          </a:blip>
          <a:stretch>
            <a:fillRect/>
          </a:stretch>
        </p:blipFill>
        <p:spPr>
          <a:xfrm>
            <a:off x="5334000" y="0"/>
            <a:ext cx="6858000" cy="6858000"/>
          </a:xfrm>
          <a:prstGeom prst="rect">
            <a:avLst/>
          </a:prstGeom>
          <a:noFill/>
        </p:spPr>
      </p:pic>
      <p:sp>
        <p:nvSpPr>
          <p:cNvPr id="4" name="Title 3"/>
          <p:cNvSpPr>
            <a:spLocks noGrp="1"/>
          </p:cNvSpPr>
          <p:nvPr>
            <p:ph type="title"/>
          </p:nvPr>
        </p:nvSpPr>
        <p:spPr/>
        <p:txBody>
          <a:bodyPr/>
          <a:lstStyle/>
          <a:p>
            <a:r>
              <a:rPr lang="en-US" dirty="0"/>
              <a:t>Loosely Coupled</a:t>
            </a:r>
          </a:p>
        </p:txBody>
      </p:sp>
      <p:sp>
        <p:nvSpPr>
          <p:cNvPr id="6" name="Text Placeholder 5">
            <a:extLst>
              <a:ext uri="{FF2B5EF4-FFF2-40B4-BE49-F238E27FC236}">
                <a16:creationId xmlns:a16="http://schemas.microsoft.com/office/drawing/2014/main" id="{4D1351FC-48EE-4722-B9D8-74305B74EA7F}"/>
              </a:ext>
            </a:extLst>
          </p:cNvPr>
          <p:cNvSpPr>
            <a:spLocks noGrp="1"/>
          </p:cNvSpPr>
          <p:nvPr>
            <p:ph type="body" sz="quarter" idx="10"/>
          </p:nvPr>
        </p:nvSpPr>
        <p:spPr/>
        <p:txBody>
          <a:bodyPr/>
          <a:lstStyle/>
          <a:p>
            <a:endParaRPr lang="en-NL"/>
          </a:p>
        </p:txBody>
      </p:sp>
    </p:spTree>
    <p:extLst>
      <p:ext uri="{BB962C8B-B14F-4D97-AF65-F5344CB8AC3E}">
        <p14:creationId xmlns:p14="http://schemas.microsoft.com/office/powerpoint/2010/main" val="11263066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6-30537_Envision 2016 Concurrent Template_Dark">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3D8EA723-330F-4CE4-9E9B-7A3528C3E25F}"/>
    </a:ext>
  </a:extLst>
</a:theme>
</file>

<file path=ppt/theme/theme2.xml><?xml version="1.0" encoding="utf-8"?>
<a:theme xmlns:a="http://schemas.openxmlformats.org/drawingml/2006/main" name="5-50002_Ignite_Breakout_Template">
  <a:themeElements>
    <a:clrScheme name="Custom 3">
      <a:dk1>
        <a:sysClr val="windowText" lastClr="000000"/>
      </a:dk1>
      <a:lt1>
        <a:sysClr val="window" lastClr="FFFFFF"/>
      </a:lt1>
      <a:dk2>
        <a:srgbClr val="373545"/>
      </a:dk2>
      <a:lt2>
        <a:srgbClr val="DCD8DC"/>
      </a:lt2>
      <a:accent1>
        <a:srgbClr val="1C7C7A"/>
      </a:accent1>
      <a:accent2>
        <a:srgbClr val="1C7C7A"/>
      </a:accent2>
      <a:accent3>
        <a:srgbClr val="5D739A"/>
      </a:accent3>
      <a:accent4>
        <a:srgbClr val="6997AF"/>
      </a:accent4>
      <a:accent5>
        <a:srgbClr val="84ACB6"/>
      </a:accent5>
      <a:accent6>
        <a:srgbClr val="6F8183"/>
      </a:accent6>
      <a:hlink>
        <a:srgbClr val="69A020"/>
      </a:hlink>
      <a:folHlink>
        <a:srgbClr val="8C8C8C"/>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2919AEDD-0101-441B-B6AF-1CDAE3B8CD78}"/>
    </a:ext>
  </a:extLst>
</a:theme>
</file>

<file path=ppt/theme/theme3.xml><?xml version="1.0" encoding="utf-8"?>
<a:theme xmlns:a="http://schemas.openxmlformats.org/drawingml/2006/main" name="Integrate 2019 UK Single Spekaer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5.xml><?xml version="1.0" encoding="utf-8"?>
<a:theme xmlns:a="http://schemas.openxmlformats.org/drawingml/2006/main" name="Light Gray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7DC80C9C-86B1-4F35-B460-A3753A68F4C0}"/>
    </a:ext>
  </a:extLst>
</a:theme>
</file>

<file path=ppt/theme/theme6.xml><?xml version="1.0" encoding="utf-8"?>
<a:theme xmlns:a="http://schemas.openxmlformats.org/drawingml/2006/main" name="Black Template">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E6C05D82-8231-4D94-9271-2A2C15F57630}"/>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10.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11.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12.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13.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2.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3.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4.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5.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6.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7.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8.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theme/themeOverride9.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7">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789BB6A-4F69-42DE-B1D9-B0E2B366FA33}">
  <we:reference id="wa104178141" version="3.10.0.52" store="en-US" storeType="OMEX"/>
  <we:alternateReferences>
    <we:reference id="wa104178141" version="3.10.0.52"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7161</TotalTime>
  <Words>594</Words>
  <Application>Microsoft Office PowerPoint</Application>
  <PresentationFormat>Widescreen</PresentationFormat>
  <Paragraphs>213</Paragraphs>
  <Slides>26</Slides>
  <Notes>24</Notes>
  <HiddenSlides>0</HiddenSlides>
  <MMClips>0</MMClips>
  <ScaleCrop>false</ScaleCrop>
  <HeadingPairs>
    <vt:vector size="6" baseType="variant">
      <vt:variant>
        <vt:lpstr>Fonts Used</vt:lpstr>
      </vt:variant>
      <vt:variant>
        <vt:i4>11</vt:i4>
      </vt:variant>
      <vt:variant>
        <vt:lpstr>Theme</vt:lpstr>
      </vt:variant>
      <vt:variant>
        <vt:i4>6</vt:i4>
      </vt:variant>
      <vt:variant>
        <vt:lpstr>Slide Titles</vt:lpstr>
      </vt:variant>
      <vt:variant>
        <vt:i4>26</vt:i4>
      </vt:variant>
    </vt:vector>
  </HeadingPairs>
  <TitlesOfParts>
    <vt:vector size="43" baseType="lpstr">
      <vt:lpstr>Arial</vt:lpstr>
      <vt:lpstr>Calibri</vt:lpstr>
      <vt:lpstr>Consolas</vt:lpstr>
      <vt:lpstr>Lucida Grande</vt:lpstr>
      <vt:lpstr>Poppins</vt:lpstr>
      <vt:lpstr>Segoe UI</vt:lpstr>
      <vt:lpstr>Segoe UI Black</vt:lpstr>
      <vt:lpstr>Segoe UI Light</vt:lpstr>
      <vt:lpstr>Segoe UI Semibold</vt:lpstr>
      <vt:lpstr>Segoe UI Semilight</vt:lpstr>
      <vt:lpstr>Wingdings</vt:lpstr>
      <vt:lpstr>2_6-30537_Envision 2016 Concurrent Template_Dark</vt:lpstr>
      <vt:lpstr>5-50002_Ignite_Breakout_Template</vt:lpstr>
      <vt:lpstr>Integrate 2019 UK Single Spekaer Template</vt:lpstr>
      <vt:lpstr>White Template</vt:lpstr>
      <vt:lpstr>Light Gray Template</vt:lpstr>
      <vt:lpstr>Black Template</vt:lpstr>
      <vt:lpstr>PowerPoint Presentation</vt:lpstr>
      <vt:lpstr>Cloud Recipes For The Enterprise</vt:lpstr>
      <vt:lpstr>Deciding on boundaries…</vt:lpstr>
      <vt:lpstr>Architecture</vt:lpstr>
      <vt:lpstr>Dialogue</vt:lpstr>
      <vt:lpstr>DevOps</vt:lpstr>
      <vt:lpstr>Best Of Breed</vt:lpstr>
      <vt:lpstr>Event Driven</vt:lpstr>
      <vt:lpstr>Loosely Coupled</vt:lpstr>
      <vt:lpstr>Scalability</vt:lpstr>
      <vt:lpstr>Choosing the right components…</vt:lpstr>
      <vt:lpstr>Azure Components</vt:lpstr>
      <vt:lpstr>Create your own menu</vt:lpstr>
      <vt:lpstr>Asking the right questions…</vt:lpstr>
      <vt:lpstr>Let’s get cooking</vt:lpstr>
      <vt:lpstr>Microservices</vt:lpstr>
      <vt:lpstr>Microservices</vt:lpstr>
      <vt:lpstr>Cloud native?</vt:lpstr>
      <vt:lpstr>Workflow</vt:lpstr>
      <vt:lpstr>Workflow</vt:lpstr>
      <vt:lpstr>DevOps?</vt:lpstr>
      <vt:lpstr>Service Abstraction</vt:lpstr>
      <vt:lpstr>Service Abstraction</vt:lpstr>
      <vt:lpstr>Almost done…</vt:lpstr>
      <vt:lpstr>Key Takeaways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Eldert Grootenboer</dc:creator>
  <cp:lastModifiedBy>Eldert Grootenboer</cp:lastModifiedBy>
  <cp:revision>1</cp:revision>
  <dcterms:created xsi:type="dcterms:W3CDTF">2020-02-15T13:58:45Z</dcterms:created>
  <dcterms:modified xsi:type="dcterms:W3CDTF">2020-02-25T10:41:48Z</dcterms:modified>
</cp:coreProperties>
</file>